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79" r:id="rId2"/>
    <p:sldId id="286" r:id="rId3"/>
    <p:sldId id="291" r:id="rId4"/>
    <p:sldId id="293" r:id="rId5"/>
    <p:sldId id="295" r:id="rId6"/>
    <p:sldId id="292" r:id="rId7"/>
    <p:sldId id="375" r:id="rId8"/>
    <p:sldId id="289" r:id="rId9"/>
    <p:sldId id="296" r:id="rId10"/>
    <p:sldId id="283" r:id="rId11"/>
    <p:sldId id="369" r:id="rId12"/>
    <p:sldId id="297" r:id="rId13"/>
    <p:sldId id="317" r:id="rId14"/>
    <p:sldId id="305" r:id="rId15"/>
    <p:sldId id="299" r:id="rId16"/>
    <p:sldId id="280" r:id="rId17"/>
    <p:sldId id="301" r:id="rId18"/>
    <p:sldId id="302" r:id="rId19"/>
    <p:sldId id="373" r:id="rId20"/>
    <p:sldId id="303" r:id="rId21"/>
    <p:sldId id="306" r:id="rId22"/>
    <p:sldId id="307" r:id="rId23"/>
    <p:sldId id="310" r:id="rId24"/>
    <p:sldId id="378" r:id="rId25"/>
    <p:sldId id="308" r:id="rId26"/>
    <p:sldId id="311" r:id="rId27"/>
    <p:sldId id="315" r:id="rId28"/>
    <p:sldId id="316" r:id="rId29"/>
    <p:sldId id="262" r:id="rId30"/>
    <p:sldId id="371" r:id="rId31"/>
    <p:sldId id="319" r:id="rId32"/>
    <p:sldId id="334" r:id="rId33"/>
    <p:sldId id="343" r:id="rId34"/>
    <p:sldId id="320" r:id="rId35"/>
    <p:sldId id="364" r:id="rId36"/>
    <p:sldId id="359" r:id="rId37"/>
    <p:sldId id="332" r:id="rId38"/>
    <p:sldId id="322" r:id="rId39"/>
    <p:sldId id="333" r:id="rId40"/>
    <p:sldId id="324" r:id="rId41"/>
    <p:sldId id="325" r:id="rId42"/>
    <p:sldId id="326" r:id="rId43"/>
    <p:sldId id="347" r:id="rId44"/>
    <p:sldId id="327" r:id="rId45"/>
    <p:sldId id="328" r:id="rId46"/>
    <p:sldId id="335" r:id="rId47"/>
    <p:sldId id="336" r:id="rId48"/>
    <p:sldId id="337" r:id="rId49"/>
    <p:sldId id="351" r:id="rId50"/>
    <p:sldId id="377" r:id="rId51"/>
    <p:sldId id="376" r:id="rId52"/>
  </p:sldIdLst>
  <p:sldSz cx="9144000" cy="6858000" type="screen4x3"/>
  <p:notesSz cx="6858000" cy="9144000"/>
  <p:custDataLst>
    <p:tags r:id="rId54"/>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33CC"/>
    <a:srgbClr val="0000FF"/>
    <a:srgbClr val="800000"/>
    <a:srgbClr val="6699FF"/>
    <a:srgbClr val="00FF00"/>
    <a:srgbClr val="FF33CC"/>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9F37F3-7868-476B-9CD9-07C739D651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44A41-F827-4830-AEA3-D31373CAE514}" type="slidenum">
              <a:rPr lang="en-US"/>
              <a:pPr/>
              <a:t>17</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648705-F016-4C6E-9267-5571E0917733}"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4198D8-8487-4209-8CA4-8F18517F37D5}"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A82A83-1FD6-40FD-B529-B08398C2399D}"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4C209B1-E402-4CF5-BC7E-8DEF1B6B5C22}"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C502E4-99A8-4102-B61B-2FE34FF01B9A}"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060BB8-9E51-4F61-B6A3-85F694DABECA}"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B19F53-0F81-4DB5-8F2C-0EC56BEC3742}"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D86120E-C3A9-471A-927C-4499E90C7CBA}"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E50918-D423-4277-8105-54CC43B1078E}"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DD3DFF-7079-4E38-BF73-CD4B5C16440C}"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42F06E-0C86-4A68-B7FF-9D3C2E39FF37}" type="slidenum">
              <a:rPr lang="en-US"/>
              <a:pPr/>
              <a:t>‹#›</a:t>
            </a:fld>
            <a:endParaRPr lang="en-US"/>
          </a:p>
        </p:txBody>
      </p:sp>
    </p:spTree>
  </p:cSld>
  <p:clrMapOvr>
    <a:masterClrMapping/>
  </p:clrMapOvr>
  <p:transition spd="med">
    <p:split orient="vert"/>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1F6AC3-9489-4970-A55F-ED301BA210BF}" type="slidenum">
              <a:rPr lang="en-US"/>
              <a:pPr/>
              <a:t>‹#›</a:t>
            </a:fld>
            <a:endParaRPr lang="en-US"/>
          </a:p>
        </p:txBody>
      </p:sp>
    </p:spTree>
  </p:cSld>
  <p:clrMapOvr>
    <a:masterClrMapping/>
  </p:clrMapOvr>
  <p:transition spd="med">
    <p:split orient="vert"/>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6F024E-0F7F-484F-8CDC-BFC319028F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split orient="vert"/>
    <p:sndAc>
      <p:stSnd>
        <p:snd r:embed="rId14" name="chimes.wav"/>
      </p:stSnd>
    </p:sndAc>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3.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0.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2.gif"/><Relationship Id="rId4" Type="http://schemas.openxmlformats.org/officeDocument/2006/relationships/image" Target="../media/image17.gif"/></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ideo" Target="file:///D:\GI&#193;O%20&#193;N.%20GIANG\GIAO%20AN%20DIEN%20TU%20GIANG\GIANG%20PP2%20THI%20TINH\t790621a.wmv" TargetMode="External"/><Relationship Id="rId5" Type="http://schemas.openxmlformats.org/officeDocument/2006/relationships/image" Target="../media/image43.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5.png"/><Relationship Id="rId7"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28.jpeg"/><Relationship Id="rId4" Type="http://schemas.openxmlformats.org/officeDocument/2006/relationships/image" Target="../media/image44.gif"/><Relationship Id="rId9" Type="http://schemas.openxmlformats.org/officeDocument/2006/relationships/image" Target="../media/image47.jpeg"/></Relationships>
</file>

<file path=ppt/slides/_rels/slide23.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audio" Target="../media/audio1.wav"/><Relationship Id="rId7" Type="http://schemas.openxmlformats.org/officeDocument/2006/relationships/image" Target="../media/image51.gif"/><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D:\NHAC\NHAC%20TI&#202;NG\Clarinet%20-%20Petite.wav" TargetMode="External"/><Relationship Id="rId6" Type="http://schemas.openxmlformats.org/officeDocument/2006/relationships/image" Target="../media/image50.gif"/><Relationship Id="rId11" Type="http://schemas.openxmlformats.org/officeDocument/2006/relationships/image" Target="../media/image28.jpeg"/><Relationship Id="rId5" Type="http://schemas.openxmlformats.org/officeDocument/2006/relationships/image" Target="../media/image49.gif"/><Relationship Id="rId10" Type="http://schemas.openxmlformats.org/officeDocument/2006/relationships/image" Target="../media/image53.wmf"/><Relationship Id="rId4" Type="http://schemas.openxmlformats.org/officeDocument/2006/relationships/image" Target="../media/image48.jpeg"/><Relationship Id="rId9" Type="http://schemas.openxmlformats.org/officeDocument/2006/relationships/image" Target="../media/image52.gif"/></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3.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48.jpeg"/><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5.png"/><Relationship Id="rId7"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54.jpeg"/><Relationship Id="rId4" Type="http://schemas.openxmlformats.org/officeDocument/2006/relationships/image" Target="../media/image44.gif"/></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gif"/></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9.gif"/></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slide" Target="slide50.xml"/><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3" Type="http://schemas.openxmlformats.org/officeDocument/2006/relationships/image" Target="../media/image61.jpeg"/><Relationship Id="rId7" Type="http://schemas.openxmlformats.org/officeDocument/2006/relationships/slide" Target="slide38.xml"/><Relationship Id="rId12" Type="http://schemas.openxmlformats.org/officeDocument/2006/relationships/slide" Target="slide4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40.xml"/><Relationship Id="rId5" Type="http://schemas.openxmlformats.org/officeDocument/2006/relationships/slide" Target="slide34.xml"/><Relationship Id="rId10" Type="http://schemas.openxmlformats.org/officeDocument/2006/relationships/slide" Target="slide48.xml"/><Relationship Id="rId4" Type="http://schemas.openxmlformats.org/officeDocument/2006/relationships/slide" Target="slide24.xml"/><Relationship Id="rId9" Type="http://schemas.openxmlformats.org/officeDocument/2006/relationships/slide" Target="slide46.xml"/><Relationship Id="rId1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64.gif"/><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6.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slide" Target="slide33.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image" Target="../media/image64.gif"/><Relationship Id="rId4" Type="http://schemas.openxmlformats.org/officeDocument/2006/relationships/slide" Target="slide33.xml"/></Relationships>
</file>

<file path=ppt/slides/_rels/slide37.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slide" Target="slide33.xml"/><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64.gif"/><Relationship Id="rId4" Type="http://schemas.openxmlformats.org/officeDocument/2006/relationships/slide" Target="slide33.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slide" Target="slide33.xm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64.gif"/><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slide" Target="slide33.xml"/><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64.gif"/><Relationship Id="rId4" Type="http://schemas.openxmlformats.org/officeDocument/2006/relationships/slide" Target="slide33.xm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slide" Target="slide33.xml"/><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image" Target="../media/image64.gif"/></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slide" Target="slide33.xml"/><Relationship Id="rId4" Type="http://schemas.openxmlformats.org/officeDocument/2006/relationships/image" Target="../media/image72.jpe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image" Target="../media/image64.gif"/><Relationship Id="rId4" Type="http://schemas.openxmlformats.org/officeDocument/2006/relationships/slide" Target="slide33.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slide" Target="slide33.xml"/><Relationship Id="rId4" Type="http://schemas.openxmlformats.org/officeDocument/2006/relationships/image" Target="../media/image78.jpeg"/></Relationships>
</file>

<file path=ppt/slides/_rels/slide4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image" Target="../media/image64.gif"/><Relationship Id="rId4" Type="http://schemas.openxmlformats.org/officeDocument/2006/relationships/slide" Target="slide33.xml"/></Relationships>
</file>

<file path=ppt/slides/_rels/slide4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audio" Target="../media/audio2.wav"/><Relationship Id="rId7" Type="http://schemas.openxmlformats.org/officeDocument/2006/relationships/image" Target="../media/image66.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slide" Target="slide33.xml"/><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D:\GI&#193;O%20&#193;N.%20GIANG\GIAO%20AN%20DIEN%20TU%20GIANG\GIANG%20PP2%20THI%20TINH\CANH%20THIEN%20NHIEN.wmv" TargetMode="External"/><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audio" Target="file:///D:\NHAC\nhac%20thieu%20nhi\HANHKHUCDOI.mp3" TargetMode="Externa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E:\nhac\Ngoi_Ben_Em.mp3" TargetMode="External"/><Relationship Id="rId5" Type="http://schemas.openxmlformats.org/officeDocument/2006/relationships/image" Target="../media/image10.pn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3"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54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27</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Nhiệt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cần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cho</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sự</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sống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spd="med">
    <p:split orient="vert"/>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Penguin_canhcut"/>
          <p:cNvPicPr>
            <a:picLocks noChangeAspect="1" noChangeArrowheads="1"/>
          </p:cNvPicPr>
          <p:nvPr/>
        </p:nvPicPr>
        <p:blipFill>
          <a:blip r:embed="rId3" cstate="print"/>
          <a:srcRect/>
          <a:stretch>
            <a:fillRect/>
          </a:stretch>
        </p:blipFill>
        <p:spPr bwMode="auto">
          <a:xfrm>
            <a:off x="0" y="2743200"/>
            <a:ext cx="2743200" cy="3276600"/>
          </a:xfrm>
          <a:prstGeom prst="rect">
            <a:avLst/>
          </a:prstGeom>
          <a:noFill/>
          <a:ln w="76200">
            <a:solidFill>
              <a:srgbClr val="000000"/>
            </a:solidFill>
            <a:miter lim="800000"/>
            <a:headEnd/>
            <a:tailEnd/>
          </a:ln>
        </p:spPr>
      </p:pic>
      <p:pic>
        <p:nvPicPr>
          <p:cNvPr id="29705" name="Picture 9" descr="images1191849_camel"/>
          <p:cNvPicPr>
            <a:picLocks noChangeAspect="1" noChangeArrowheads="1"/>
          </p:cNvPicPr>
          <p:nvPr/>
        </p:nvPicPr>
        <p:blipFill>
          <a:blip r:embed="rId4" cstate="print"/>
          <a:srcRect/>
          <a:stretch>
            <a:fillRect/>
          </a:stretch>
        </p:blipFill>
        <p:spPr bwMode="auto">
          <a:xfrm>
            <a:off x="0" y="76200"/>
            <a:ext cx="2667000" cy="2590800"/>
          </a:xfrm>
          <a:prstGeom prst="rect">
            <a:avLst/>
          </a:prstGeom>
          <a:noFill/>
          <a:ln w="76200">
            <a:solidFill>
              <a:schemeClr val="tx1"/>
            </a:solidFill>
            <a:miter lim="800000"/>
            <a:headEnd/>
            <a:tailEnd/>
          </a:ln>
        </p:spPr>
      </p:pic>
      <p:pic>
        <p:nvPicPr>
          <p:cNvPr id="29706" name="Picture 10" descr="07_caybachduong"/>
          <p:cNvPicPr>
            <a:picLocks noChangeAspect="1" noChangeArrowheads="1"/>
          </p:cNvPicPr>
          <p:nvPr/>
        </p:nvPicPr>
        <p:blipFill>
          <a:blip r:embed="rId5" cstate="print"/>
          <a:srcRect/>
          <a:stretch>
            <a:fillRect/>
          </a:stretch>
        </p:blipFill>
        <p:spPr bwMode="auto">
          <a:xfrm>
            <a:off x="6019800" y="2743200"/>
            <a:ext cx="3048000" cy="3276600"/>
          </a:xfrm>
          <a:prstGeom prst="rect">
            <a:avLst/>
          </a:prstGeom>
          <a:noFill/>
          <a:ln w="76200">
            <a:solidFill>
              <a:srgbClr val="000000"/>
            </a:solidFill>
            <a:miter lim="800000"/>
            <a:headEnd/>
            <a:tailEnd/>
          </a:ln>
        </p:spPr>
      </p:pic>
      <p:pic>
        <p:nvPicPr>
          <p:cNvPr id="29709" name="Picture 13" descr="convoi"/>
          <p:cNvPicPr>
            <a:picLocks noChangeAspect="1" noChangeArrowheads="1"/>
          </p:cNvPicPr>
          <p:nvPr/>
        </p:nvPicPr>
        <p:blipFill>
          <a:blip r:embed="rId6" cstate="print"/>
          <a:srcRect/>
          <a:stretch>
            <a:fillRect/>
          </a:stretch>
        </p:blipFill>
        <p:spPr bwMode="auto">
          <a:xfrm>
            <a:off x="2895600" y="2667000"/>
            <a:ext cx="2971800" cy="3352800"/>
          </a:xfrm>
          <a:prstGeom prst="rect">
            <a:avLst/>
          </a:prstGeom>
          <a:noFill/>
          <a:ln w="76200">
            <a:solidFill>
              <a:srgbClr val="000000"/>
            </a:solidFill>
            <a:miter lim="800000"/>
            <a:headEnd/>
            <a:tailEnd/>
          </a:ln>
        </p:spPr>
      </p:pic>
      <p:pic>
        <p:nvPicPr>
          <p:cNvPr id="29710" name="Picture 14" descr="gau bac cuc"/>
          <p:cNvPicPr>
            <a:picLocks noChangeAspect="1" noChangeArrowheads="1"/>
          </p:cNvPicPr>
          <p:nvPr/>
        </p:nvPicPr>
        <p:blipFill>
          <a:blip r:embed="rId7" cstate="print"/>
          <a:srcRect/>
          <a:stretch>
            <a:fillRect/>
          </a:stretch>
        </p:blipFill>
        <p:spPr bwMode="auto">
          <a:xfrm>
            <a:off x="6019800" y="76200"/>
            <a:ext cx="3038475" cy="2590800"/>
          </a:xfrm>
          <a:prstGeom prst="rect">
            <a:avLst/>
          </a:prstGeom>
          <a:noFill/>
          <a:ln w="76200">
            <a:solidFill>
              <a:srgbClr val="000000"/>
            </a:solidFill>
            <a:miter lim="800000"/>
            <a:headEnd/>
            <a:tailEnd/>
          </a:ln>
        </p:spPr>
      </p:pic>
      <p:pic>
        <p:nvPicPr>
          <p:cNvPr id="29711" name="Picture 15" descr="090602cl1xuongrong10"/>
          <p:cNvPicPr>
            <a:picLocks noChangeAspect="1" noChangeArrowheads="1"/>
          </p:cNvPicPr>
          <p:nvPr/>
        </p:nvPicPr>
        <p:blipFill>
          <a:blip r:embed="rId8" cstate="print"/>
          <a:srcRect/>
          <a:stretch>
            <a:fillRect/>
          </a:stretch>
        </p:blipFill>
        <p:spPr bwMode="auto">
          <a:xfrm>
            <a:off x="2819400" y="76200"/>
            <a:ext cx="3048000" cy="2590800"/>
          </a:xfrm>
          <a:prstGeom prst="rect">
            <a:avLst/>
          </a:prstGeom>
          <a:noFill/>
          <a:ln w="76200">
            <a:solidFill>
              <a:srgbClr val="000000"/>
            </a:solidFill>
            <a:miter lim="800000"/>
            <a:headEnd/>
            <a:tailEnd/>
          </a:ln>
        </p:spPr>
      </p:pic>
      <p:sp>
        <p:nvSpPr>
          <p:cNvPr id="29712" name="WordArt 16"/>
          <p:cNvSpPr>
            <a:spLocks noChangeArrowheads="1" noChangeShapeType="1" noTextEdit="1"/>
          </p:cNvSpPr>
          <p:nvPr/>
        </p:nvSpPr>
        <p:spPr bwMode="auto">
          <a:xfrm>
            <a:off x="304800" y="6019800"/>
            <a:ext cx="8610600" cy="838200"/>
          </a:xfrm>
          <a:prstGeom prst="rect">
            <a:avLst/>
          </a:prstGeom>
        </p:spPr>
        <p:txBody>
          <a:bodyPr wrap="none" fromWordArt="1">
            <a:prstTxWarp prst="textPlain">
              <a:avLst>
                <a:gd name="adj" fmla="val 50000"/>
              </a:avLst>
            </a:prstTxWarp>
          </a:bodyPr>
          <a:lstStyle/>
          <a:p>
            <a:r>
              <a:rPr lang="en-US" sz="3600" kern="1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Sắp xếp thành hai nhóm các con vật, cây sống ở xứ lạnh, xứ nóng ?</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edge">
                                      <p:cBhvr>
                                        <p:cTn id="7" dur="2000"/>
                                        <p:tgtEl>
                                          <p:spTgt spid="29702"/>
                                        </p:tgtEl>
                                      </p:cBhvr>
                                    </p:animEffect>
                                  </p:childTnLst>
                                </p:cTn>
                              </p:par>
                              <p:par>
                                <p:cTn id="8" presetID="20" presetClass="entr" presetSubtype="0" fill="hold" nodeType="withEffect">
                                  <p:stCondLst>
                                    <p:cond delay="0"/>
                                  </p:stCondLst>
                                  <p:childTnLst>
                                    <p:set>
                                      <p:cBhvr>
                                        <p:cTn id="9" dur="1" fill="hold">
                                          <p:stCondLst>
                                            <p:cond delay="0"/>
                                          </p:stCondLst>
                                        </p:cTn>
                                        <p:tgtEl>
                                          <p:spTgt spid="29705"/>
                                        </p:tgtEl>
                                        <p:attrNameLst>
                                          <p:attrName>style.visibility</p:attrName>
                                        </p:attrNameLst>
                                      </p:cBhvr>
                                      <p:to>
                                        <p:strVal val="visible"/>
                                      </p:to>
                                    </p:set>
                                    <p:animEffect transition="in" filter="wedge">
                                      <p:cBhvr>
                                        <p:cTn id="10" dur="2000"/>
                                        <p:tgtEl>
                                          <p:spTgt spid="29705"/>
                                        </p:tgtEl>
                                      </p:cBhvr>
                                    </p:animEffect>
                                  </p:childTnLst>
                                </p:cTn>
                              </p:par>
                              <p:par>
                                <p:cTn id="11" presetID="20" presetClass="entr" presetSubtype="0" fill="hold" nodeType="withEffect">
                                  <p:stCondLst>
                                    <p:cond delay="0"/>
                                  </p:stCondLst>
                                  <p:childTnLst>
                                    <p:set>
                                      <p:cBhvr>
                                        <p:cTn id="12" dur="1" fill="hold">
                                          <p:stCondLst>
                                            <p:cond delay="0"/>
                                          </p:stCondLst>
                                        </p:cTn>
                                        <p:tgtEl>
                                          <p:spTgt spid="29706"/>
                                        </p:tgtEl>
                                        <p:attrNameLst>
                                          <p:attrName>style.visibility</p:attrName>
                                        </p:attrNameLst>
                                      </p:cBhvr>
                                      <p:to>
                                        <p:strVal val="visible"/>
                                      </p:to>
                                    </p:set>
                                    <p:animEffect transition="in" filter="wedge">
                                      <p:cBhvr>
                                        <p:cTn id="13" dur="2000"/>
                                        <p:tgtEl>
                                          <p:spTgt spid="29706"/>
                                        </p:tgtEl>
                                      </p:cBhvr>
                                    </p:animEffect>
                                  </p:childTnLst>
                                </p:cTn>
                              </p:par>
                              <p:par>
                                <p:cTn id="14" presetID="20" presetClass="entr" presetSubtype="0" fill="hold" nodeType="withEffect">
                                  <p:stCondLst>
                                    <p:cond delay="0"/>
                                  </p:stCondLst>
                                  <p:childTnLst>
                                    <p:set>
                                      <p:cBhvr>
                                        <p:cTn id="15" dur="1" fill="hold">
                                          <p:stCondLst>
                                            <p:cond delay="0"/>
                                          </p:stCondLst>
                                        </p:cTn>
                                        <p:tgtEl>
                                          <p:spTgt spid="29709"/>
                                        </p:tgtEl>
                                        <p:attrNameLst>
                                          <p:attrName>style.visibility</p:attrName>
                                        </p:attrNameLst>
                                      </p:cBhvr>
                                      <p:to>
                                        <p:strVal val="visible"/>
                                      </p:to>
                                    </p:set>
                                    <p:animEffect transition="in" filter="wedge">
                                      <p:cBhvr>
                                        <p:cTn id="16" dur="2000"/>
                                        <p:tgtEl>
                                          <p:spTgt spid="29709"/>
                                        </p:tgtEl>
                                      </p:cBhvr>
                                    </p:animEffect>
                                  </p:childTnLst>
                                </p:cTn>
                              </p:par>
                              <p:par>
                                <p:cTn id="17" presetID="20" presetClass="entr" presetSubtype="0" fill="hold" nodeType="withEffect">
                                  <p:stCondLst>
                                    <p:cond delay="0"/>
                                  </p:stCondLst>
                                  <p:childTnLst>
                                    <p:set>
                                      <p:cBhvr>
                                        <p:cTn id="18" dur="1" fill="hold">
                                          <p:stCondLst>
                                            <p:cond delay="0"/>
                                          </p:stCondLst>
                                        </p:cTn>
                                        <p:tgtEl>
                                          <p:spTgt spid="29710"/>
                                        </p:tgtEl>
                                        <p:attrNameLst>
                                          <p:attrName>style.visibility</p:attrName>
                                        </p:attrNameLst>
                                      </p:cBhvr>
                                      <p:to>
                                        <p:strVal val="visible"/>
                                      </p:to>
                                    </p:set>
                                    <p:animEffect transition="in" filter="wedge">
                                      <p:cBhvr>
                                        <p:cTn id="19" dur="2000"/>
                                        <p:tgtEl>
                                          <p:spTgt spid="29710"/>
                                        </p:tgtEl>
                                      </p:cBhvr>
                                    </p:animEffect>
                                  </p:childTnLst>
                                </p:cTn>
                              </p:par>
                              <p:par>
                                <p:cTn id="20" presetID="20" presetClass="entr" presetSubtype="0" fill="hold" nodeType="withEffect">
                                  <p:stCondLst>
                                    <p:cond delay="0"/>
                                  </p:stCondLst>
                                  <p:childTnLst>
                                    <p:set>
                                      <p:cBhvr>
                                        <p:cTn id="21" dur="1" fill="hold">
                                          <p:stCondLst>
                                            <p:cond delay="0"/>
                                          </p:stCondLst>
                                        </p:cTn>
                                        <p:tgtEl>
                                          <p:spTgt spid="29711"/>
                                        </p:tgtEl>
                                        <p:attrNameLst>
                                          <p:attrName>style.visibility</p:attrName>
                                        </p:attrNameLst>
                                      </p:cBhvr>
                                      <p:to>
                                        <p:strVal val="visible"/>
                                      </p:to>
                                    </p:set>
                                    <p:animEffect transition="in" filter="wedge">
                                      <p:cBhvr>
                                        <p:cTn id="22" dur="2000"/>
                                        <p:tgtEl>
                                          <p:spTgt spid="297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712"/>
                                        </p:tgtEl>
                                        <p:attrNameLst>
                                          <p:attrName>style.visibility</p:attrName>
                                        </p:attrNameLst>
                                      </p:cBhvr>
                                      <p:to>
                                        <p:strVal val="visible"/>
                                      </p:to>
                                    </p:set>
                                    <p:animEffect transition="in" filter="wipe(left)">
                                      <p:cBhvr>
                                        <p:cTn id="27" dur="5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xemanhdep"/>
          <p:cNvPicPr>
            <a:picLocks noChangeAspect="1" noChangeArrowheads="1" noCrop="1"/>
          </p:cNvPicPr>
          <p:nvPr/>
        </p:nvPicPr>
        <p:blipFill>
          <a:blip r:embed="rId4" cstate="print"/>
          <a:srcRect/>
          <a:stretch>
            <a:fillRect/>
          </a:stretch>
        </p:blipFill>
        <p:spPr bwMode="auto">
          <a:xfrm>
            <a:off x="0" y="0"/>
            <a:ext cx="9144000" cy="6858000"/>
          </a:xfrm>
          <a:prstGeom prst="rect">
            <a:avLst/>
          </a:prstGeom>
          <a:noFill/>
        </p:spPr>
      </p:pic>
      <p:sp>
        <p:nvSpPr>
          <p:cNvPr id="141315" name="Text Box 3"/>
          <p:cNvSpPr txBox="1">
            <a:spLocks noChangeArrowheads="1"/>
          </p:cNvSpPr>
          <p:nvPr/>
        </p:nvSpPr>
        <p:spPr bwMode="auto">
          <a:xfrm>
            <a:off x="1600200" y="5508625"/>
            <a:ext cx="6096000" cy="1044575"/>
          </a:xfrm>
          <a:prstGeom prst="rect">
            <a:avLst/>
          </a:prstGeom>
          <a:solidFill>
            <a:srgbClr val="FFFFFF"/>
          </a:solidFill>
          <a:ln w="38100">
            <a:solidFill>
              <a:schemeClr val="tx1"/>
            </a:solidFill>
            <a:miter lim="800000"/>
            <a:headEnd/>
            <a:tailEnd/>
          </a:ln>
          <a:effectLst/>
        </p:spPr>
        <p:txBody>
          <a:bodyPr>
            <a:spAutoFit/>
          </a:bodyPr>
          <a:lstStyle/>
          <a:p>
            <a:pPr algn="l">
              <a:spcBef>
                <a:spcPct val="50000"/>
              </a:spcBef>
            </a:pPr>
            <a:r>
              <a:rPr lang="en-US" sz="6000">
                <a:solidFill>
                  <a:srgbClr val="FF0000"/>
                </a:solidFill>
                <a:latin typeface=".VnArial" pitchFamily="34" charset="0"/>
              </a:rPr>
              <a:t>C</a:t>
            </a:r>
            <a:r>
              <a:rPr lang="en-US" sz="6000">
                <a:solidFill>
                  <a:srgbClr val="FF0000"/>
                </a:solidFill>
              </a:rPr>
              <a:t>ác đội</a:t>
            </a:r>
            <a:r>
              <a:rPr lang="en-US" sz="6000">
                <a:solidFill>
                  <a:srgbClr val="FF0000"/>
                </a:solidFill>
                <a:latin typeface=".VnArial" pitchFamily="34" charset="0"/>
              </a:rPr>
              <a:t> Cè lªn…</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repeatCount="indefinite" fill="hold" nodeType="withEffect">
                                  <p:stCondLst>
                                    <p:cond delay="0"/>
                                  </p:stCondLst>
                                  <p:iterate type="lt">
                                    <p:tmPct val="0"/>
                                  </p:iterate>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dissolve">
                                      <p:cBhvr>
                                        <p:cTn id="7" dur="2000"/>
                                        <p:tgtEl>
                                          <p:spTgt spid="141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et>
                                      <p:cBhvr override="childStyle">
                                        <p:cTn dur="1" fill="hold" display="0" masterRel="nextClick" afterEffect="1"/>
                                        <p:tgtEl>
                                          <p:spTgt spid="141315">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3" name="Rectangle 13"/>
          <p:cNvSpPr>
            <a:spLocks noChangeArrowheads="1"/>
          </p:cNvSpPr>
          <p:nvPr/>
        </p:nvSpPr>
        <p:spPr bwMode="auto">
          <a:xfrm>
            <a:off x="0" y="3352800"/>
            <a:ext cx="9144000" cy="1524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46094" name="Text Box 14"/>
          <p:cNvSpPr txBox="1">
            <a:spLocks noChangeArrowheads="1"/>
          </p:cNvSpPr>
          <p:nvPr/>
        </p:nvSpPr>
        <p:spPr bwMode="auto">
          <a:xfrm>
            <a:off x="0" y="2803525"/>
            <a:ext cx="1981200" cy="701675"/>
          </a:xfrm>
          <a:prstGeom prst="rect">
            <a:avLst/>
          </a:prstGeom>
          <a:noFill/>
          <a:ln w="9525" algn="ctr">
            <a:noFill/>
            <a:miter lim="800000"/>
            <a:headEnd/>
            <a:tailEnd/>
          </a:ln>
          <a:effectLst/>
        </p:spPr>
        <p:txBody>
          <a:bodyPr>
            <a:spAutoFit/>
          </a:bodyPr>
          <a:lstStyle/>
          <a:p>
            <a:pPr>
              <a:spcBef>
                <a:spcPct val="50000"/>
              </a:spcBef>
            </a:pPr>
            <a:r>
              <a:rPr lang="en-US" sz="4000">
                <a:solidFill>
                  <a:srgbClr val="FF0066"/>
                </a:solidFill>
              </a:rPr>
              <a:t>Đáp án</a:t>
            </a:r>
          </a:p>
        </p:txBody>
      </p:sp>
      <p:pic>
        <p:nvPicPr>
          <p:cNvPr id="46095" name="Picture 15" descr="images1191849_camel"/>
          <p:cNvPicPr>
            <a:picLocks noChangeAspect="1" noChangeArrowheads="1"/>
          </p:cNvPicPr>
          <p:nvPr/>
        </p:nvPicPr>
        <p:blipFill>
          <a:blip r:embed="rId3" cstate="print"/>
          <a:srcRect/>
          <a:stretch>
            <a:fillRect/>
          </a:stretch>
        </p:blipFill>
        <p:spPr bwMode="auto">
          <a:xfrm>
            <a:off x="0" y="76200"/>
            <a:ext cx="2819400" cy="2819400"/>
          </a:xfrm>
          <a:prstGeom prst="rect">
            <a:avLst/>
          </a:prstGeom>
          <a:noFill/>
          <a:ln w="57150">
            <a:solidFill>
              <a:srgbClr val="FF0066"/>
            </a:solidFill>
            <a:miter lim="800000"/>
            <a:headEnd/>
            <a:tailEnd/>
          </a:ln>
        </p:spPr>
      </p:pic>
      <p:pic>
        <p:nvPicPr>
          <p:cNvPr id="46096" name="Picture 16" descr="convoi"/>
          <p:cNvPicPr>
            <a:picLocks noChangeAspect="1" noChangeArrowheads="1"/>
          </p:cNvPicPr>
          <p:nvPr/>
        </p:nvPicPr>
        <p:blipFill>
          <a:blip r:embed="rId4" cstate="print"/>
          <a:srcRect/>
          <a:stretch>
            <a:fillRect/>
          </a:stretch>
        </p:blipFill>
        <p:spPr bwMode="auto">
          <a:xfrm>
            <a:off x="6019800" y="76200"/>
            <a:ext cx="3048000" cy="2819400"/>
          </a:xfrm>
          <a:prstGeom prst="rect">
            <a:avLst/>
          </a:prstGeom>
          <a:noFill/>
          <a:ln w="57150">
            <a:solidFill>
              <a:srgbClr val="000000"/>
            </a:solidFill>
            <a:miter lim="800000"/>
            <a:headEnd/>
            <a:tailEnd/>
          </a:ln>
        </p:spPr>
      </p:pic>
      <p:pic>
        <p:nvPicPr>
          <p:cNvPr id="46097" name="Picture 17" descr="090602cl1xuongrong10"/>
          <p:cNvPicPr>
            <a:picLocks noChangeAspect="1" noChangeArrowheads="1"/>
          </p:cNvPicPr>
          <p:nvPr/>
        </p:nvPicPr>
        <p:blipFill>
          <a:blip r:embed="rId5" cstate="print"/>
          <a:srcRect/>
          <a:stretch>
            <a:fillRect/>
          </a:stretch>
        </p:blipFill>
        <p:spPr bwMode="auto">
          <a:xfrm>
            <a:off x="2971800" y="76200"/>
            <a:ext cx="2895600" cy="2819400"/>
          </a:xfrm>
          <a:prstGeom prst="rect">
            <a:avLst/>
          </a:prstGeom>
          <a:noFill/>
          <a:ln w="57150">
            <a:solidFill>
              <a:srgbClr val="000000"/>
            </a:solidFill>
            <a:miter lim="800000"/>
            <a:headEnd/>
            <a:tailEnd/>
          </a:ln>
        </p:spPr>
      </p:pic>
      <p:pic>
        <p:nvPicPr>
          <p:cNvPr id="46098" name="Picture 18" descr="Penguin_canhcut"/>
          <p:cNvPicPr>
            <a:picLocks noChangeAspect="1" noChangeArrowheads="1"/>
          </p:cNvPicPr>
          <p:nvPr/>
        </p:nvPicPr>
        <p:blipFill>
          <a:blip r:embed="rId6" cstate="print"/>
          <a:srcRect/>
          <a:stretch>
            <a:fillRect/>
          </a:stretch>
        </p:blipFill>
        <p:spPr bwMode="auto">
          <a:xfrm>
            <a:off x="0" y="3581400"/>
            <a:ext cx="2819400" cy="3276600"/>
          </a:xfrm>
          <a:prstGeom prst="rect">
            <a:avLst/>
          </a:prstGeom>
          <a:noFill/>
          <a:ln w="57150">
            <a:solidFill>
              <a:srgbClr val="000000"/>
            </a:solidFill>
            <a:miter lim="800000"/>
            <a:headEnd/>
            <a:tailEnd/>
          </a:ln>
        </p:spPr>
      </p:pic>
      <p:pic>
        <p:nvPicPr>
          <p:cNvPr id="46099" name="Picture 19" descr="07_caybachduong"/>
          <p:cNvPicPr>
            <a:picLocks noChangeAspect="1" noChangeArrowheads="1"/>
          </p:cNvPicPr>
          <p:nvPr/>
        </p:nvPicPr>
        <p:blipFill>
          <a:blip r:embed="rId7" cstate="print"/>
          <a:srcRect/>
          <a:stretch>
            <a:fillRect/>
          </a:stretch>
        </p:blipFill>
        <p:spPr bwMode="auto">
          <a:xfrm>
            <a:off x="6096000" y="3581400"/>
            <a:ext cx="3048000" cy="3276600"/>
          </a:xfrm>
          <a:prstGeom prst="rect">
            <a:avLst/>
          </a:prstGeom>
          <a:noFill/>
          <a:ln w="57150">
            <a:solidFill>
              <a:srgbClr val="000000"/>
            </a:solidFill>
            <a:miter lim="800000"/>
            <a:headEnd/>
            <a:tailEnd/>
          </a:ln>
        </p:spPr>
      </p:pic>
      <p:pic>
        <p:nvPicPr>
          <p:cNvPr id="46100" name="Picture 20" descr="gau bac cuc"/>
          <p:cNvPicPr>
            <a:picLocks noChangeAspect="1" noChangeArrowheads="1"/>
          </p:cNvPicPr>
          <p:nvPr/>
        </p:nvPicPr>
        <p:blipFill>
          <a:blip r:embed="rId8" cstate="print"/>
          <a:srcRect/>
          <a:stretch>
            <a:fillRect/>
          </a:stretch>
        </p:blipFill>
        <p:spPr bwMode="auto">
          <a:xfrm>
            <a:off x="2895600" y="3581400"/>
            <a:ext cx="3124200" cy="3276600"/>
          </a:xfrm>
          <a:prstGeom prst="rect">
            <a:avLst/>
          </a:prstGeom>
          <a:noFill/>
          <a:ln w="57150">
            <a:solidFill>
              <a:srgbClr val="000000"/>
            </a:solidFill>
            <a:miter lim="800000"/>
            <a:headEnd/>
            <a:tailEnd/>
          </a:ln>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wipe(left)">
                                      <p:cBhvr>
                                        <p:cTn id="7" dur="500"/>
                                        <p:tgtEl>
                                          <p:spTgt spid="4609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6094"/>
                                        </p:tgtEl>
                                        <p:attrNameLst>
                                          <p:attrName>style.visibility</p:attrName>
                                        </p:attrNameLst>
                                      </p:cBhvr>
                                      <p:to>
                                        <p:strVal val="visible"/>
                                      </p:to>
                                    </p:set>
                                    <p:animEffect transition="in" filter="dissolve">
                                      <p:cBhvr>
                                        <p:cTn id="11" dur="500"/>
                                        <p:tgtEl>
                                          <p:spTgt spid="46094"/>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46095"/>
                                        </p:tgtEl>
                                        <p:attrNameLst>
                                          <p:attrName>style.visibility</p:attrName>
                                        </p:attrNameLst>
                                      </p:cBhvr>
                                      <p:to>
                                        <p:strVal val="visible"/>
                                      </p:to>
                                    </p:set>
                                    <p:animEffect transition="in" filter="wedge">
                                      <p:cBhvr>
                                        <p:cTn id="15" dur="2000"/>
                                        <p:tgtEl>
                                          <p:spTgt spid="46095"/>
                                        </p:tgtEl>
                                      </p:cBhvr>
                                    </p:animEffect>
                                  </p:childTnLst>
                                </p:cTn>
                              </p:par>
                              <p:par>
                                <p:cTn id="16" presetID="20" presetClass="entr" presetSubtype="0" fill="hold" nodeType="withEffect">
                                  <p:stCondLst>
                                    <p:cond delay="0"/>
                                  </p:stCondLst>
                                  <p:childTnLst>
                                    <p:set>
                                      <p:cBhvr>
                                        <p:cTn id="17" dur="1" fill="hold">
                                          <p:stCondLst>
                                            <p:cond delay="0"/>
                                          </p:stCondLst>
                                        </p:cTn>
                                        <p:tgtEl>
                                          <p:spTgt spid="46096"/>
                                        </p:tgtEl>
                                        <p:attrNameLst>
                                          <p:attrName>style.visibility</p:attrName>
                                        </p:attrNameLst>
                                      </p:cBhvr>
                                      <p:to>
                                        <p:strVal val="visible"/>
                                      </p:to>
                                    </p:set>
                                    <p:animEffect transition="in" filter="wedge">
                                      <p:cBhvr>
                                        <p:cTn id="18" dur="2000"/>
                                        <p:tgtEl>
                                          <p:spTgt spid="46096"/>
                                        </p:tgtEl>
                                      </p:cBhvr>
                                    </p:animEffect>
                                  </p:childTnLst>
                                </p:cTn>
                              </p:par>
                              <p:par>
                                <p:cTn id="19" presetID="20" presetClass="entr" presetSubtype="0" fill="hold" nodeType="withEffect">
                                  <p:stCondLst>
                                    <p:cond delay="0"/>
                                  </p:stCondLst>
                                  <p:childTnLst>
                                    <p:set>
                                      <p:cBhvr>
                                        <p:cTn id="20" dur="1" fill="hold">
                                          <p:stCondLst>
                                            <p:cond delay="0"/>
                                          </p:stCondLst>
                                        </p:cTn>
                                        <p:tgtEl>
                                          <p:spTgt spid="46097"/>
                                        </p:tgtEl>
                                        <p:attrNameLst>
                                          <p:attrName>style.visibility</p:attrName>
                                        </p:attrNameLst>
                                      </p:cBhvr>
                                      <p:to>
                                        <p:strVal val="visible"/>
                                      </p:to>
                                    </p:set>
                                    <p:animEffect transition="in" filter="wedge">
                                      <p:cBhvr>
                                        <p:cTn id="21" dur="2000"/>
                                        <p:tgtEl>
                                          <p:spTgt spid="46097"/>
                                        </p:tgtEl>
                                      </p:cBhvr>
                                    </p:animEffect>
                                  </p:childTnLst>
                                </p:cTn>
                              </p:par>
                            </p:childTnLst>
                          </p:cTn>
                        </p:par>
                        <p:par>
                          <p:cTn id="22" fill="hold">
                            <p:stCondLst>
                              <p:cond delay="3000"/>
                            </p:stCondLst>
                            <p:childTnLst>
                              <p:par>
                                <p:cTn id="23" presetID="20" presetClass="entr" presetSubtype="0" fill="hold" nodeType="afterEffect">
                                  <p:stCondLst>
                                    <p:cond delay="0"/>
                                  </p:stCondLst>
                                  <p:childTnLst>
                                    <p:set>
                                      <p:cBhvr>
                                        <p:cTn id="24" dur="1" fill="hold">
                                          <p:stCondLst>
                                            <p:cond delay="0"/>
                                          </p:stCondLst>
                                        </p:cTn>
                                        <p:tgtEl>
                                          <p:spTgt spid="46098"/>
                                        </p:tgtEl>
                                        <p:attrNameLst>
                                          <p:attrName>style.visibility</p:attrName>
                                        </p:attrNameLst>
                                      </p:cBhvr>
                                      <p:to>
                                        <p:strVal val="visible"/>
                                      </p:to>
                                    </p:set>
                                    <p:animEffect transition="in" filter="wedge">
                                      <p:cBhvr>
                                        <p:cTn id="25" dur="2000"/>
                                        <p:tgtEl>
                                          <p:spTgt spid="46098"/>
                                        </p:tgtEl>
                                      </p:cBhvr>
                                    </p:animEffect>
                                  </p:childTnLst>
                                </p:cTn>
                              </p:par>
                              <p:par>
                                <p:cTn id="26" presetID="20" presetClass="entr" presetSubtype="0" fill="hold" nodeType="withEffect">
                                  <p:stCondLst>
                                    <p:cond delay="0"/>
                                  </p:stCondLst>
                                  <p:childTnLst>
                                    <p:set>
                                      <p:cBhvr>
                                        <p:cTn id="27" dur="1" fill="hold">
                                          <p:stCondLst>
                                            <p:cond delay="0"/>
                                          </p:stCondLst>
                                        </p:cTn>
                                        <p:tgtEl>
                                          <p:spTgt spid="46099"/>
                                        </p:tgtEl>
                                        <p:attrNameLst>
                                          <p:attrName>style.visibility</p:attrName>
                                        </p:attrNameLst>
                                      </p:cBhvr>
                                      <p:to>
                                        <p:strVal val="visible"/>
                                      </p:to>
                                    </p:set>
                                    <p:animEffect transition="in" filter="wedge">
                                      <p:cBhvr>
                                        <p:cTn id="28" dur="2000"/>
                                        <p:tgtEl>
                                          <p:spTgt spid="46099"/>
                                        </p:tgtEl>
                                      </p:cBhvr>
                                    </p:animEffect>
                                  </p:childTnLst>
                                </p:cTn>
                              </p:par>
                              <p:par>
                                <p:cTn id="29" presetID="20" presetClass="entr" presetSubtype="0" fill="hold" nodeType="withEffect">
                                  <p:stCondLst>
                                    <p:cond delay="0"/>
                                  </p:stCondLst>
                                  <p:childTnLst>
                                    <p:set>
                                      <p:cBhvr>
                                        <p:cTn id="30" dur="1" fill="hold">
                                          <p:stCondLst>
                                            <p:cond delay="0"/>
                                          </p:stCondLst>
                                        </p:cTn>
                                        <p:tgtEl>
                                          <p:spTgt spid="46100"/>
                                        </p:tgtEl>
                                        <p:attrNameLst>
                                          <p:attrName>style.visibility</p:attrName>
                                        </p:attrNameLst>
                                      </p:cBhvr>
                                      <p:to>
                                        <p:strVal val="visible"/>
                                      </p:to>
                                    </p:set>
                                    <p:animEffect transition="in" filter="wedge">
                                      <p:cBhvr>
                                        <p:cTn id="31" dur="2000"/>
                                        <p:tgtEl>
                                          <p:spTgt spid="46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p:bldP spid="460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637"/>
          <p:cNvPicPr>
            <a:picLocks noChangeAspect="1" noChangeArrowheads="1"/>
          </p:cNvPicPr>
          <p:nvPr/>
        </p:nvPicPr>
        <p:blipFill>
          <a:blip r:embed="rId3" cstate="print"/>
          <a:srcRect/>
          <a:stretch>
            <a:fillRect/>
          </a:stretch>
        </p:blipFill>
        <p:spPr bwMode="auto">
          <a:xfrm>
            <a:off x="0" y="0"/>
            <a:ext cx="3048000" cy="3810000"/>
          </a:xfrm>
          <a:prstGeom prst="rect">
            <a:avLst/>
          </a:prstGeom>
          <a:noFill/>
          <a:ln w="76200">
            <a:solidFill>
              <a:srgbClr val="000000"/>
            </a:solidFill>
            <a:miter lim="800000"/>
            <a:headEnd/>
            <a:tailEnd/>
          </a:ln>
        </p:spPr>
      </p:pic>
      <p:pic>
        <p:nvPicPr>
          <p:cNvPr id="73734" name="Picture 6" descr="doi thong"/>
          <p:cNvPicPr>
            <a:picLocks noChangeAspect="1" noChangeArrowheads="1"/>
          </p:cNvPicPr>
          <p:nvPr/>
        </p:nvPicPr>
        <p:blipFill>
          <a:blip r:embed="rId4" cstate="print"/>
          <a:srcRect/>
          <a:stretch>
            <a:fillRect/>
          </a:stretch>
        </p:blipFill>
        <p:spPr bwMode="auto">
          <a:xfrm>
            <a:off x="3232150" y="61913"/>
            <a:ext cx="2711450" cy="3671887"/>
          </a:xfrm>
          <a:prstGeom prst="rect">
            <a:avLst/>
          </a:prstGeom>
          <a:noFill/>
          <a:ln w="76200">
            <a:solidFill>
              <a:schemeClr val="tx1"/>
            </a:solidFill>
            <a:miter lim="800000"/>
            <a:headEnd/>
            <a:tailEnd/>
          </a:ln>
          <a:effectLst/>
        </p:spPr>
      </p:pic>
      <p:pic>
        <p:nvPicPr>
          <p:cNvPr id="73735" name="Picture 7" descr="07_caybachduong"/>
          <p:cNvPicPr>
            <a:picLocks noChangeAspect="1" noChangeArrowheads="1"/>
          </p:cNvPicPr>
          <p:nvPr/>
        </p:nvPicPr>
        <p:blipFill>
          <a:blip r:embed="rId5" cstate="print"/>
          <a:srcRect/>
          <a:stretch>
            <a:fillRect/>
          </a:stretch>
        </p:blipFill>
        <p:spPr bwMode="auto">
          <a:xfrm>
            <a:off x="6172200" y="76200"/>
            <a:ext cx="2895600" cy="3657600"/>
          </a:xfrm>
          <a:prstGeom prst="rect">
            <a:avLst/>
          </a:prstGeom>
          <a:noFill/>
          <a:ln w="76200">
            <a:solidFill>
              <a:srgbClr val="000000"/>
            </a:solidFill>
            <a:miter lim="800000"/>
            <a:headEnd/>
            <a:tailEnd/>
          </a:ln>
        </p:spPr>
      </p:pic>
      <p:pic>
        <p:nvPicPr>
          <p:cNvPr id="73736" name="Picture 8" descr="cuu-5-sung-0406"/>
          <p:cNvPicPr>
            <a:picLocks noChangeAspect="1" noChangeArrowheads="1"/>
          </p:cNvPicPr>
          <p:nvPr/>
        </p:nvPicPr>
        <p:blipFill>
          <a:blip r:embed="rId6" cstate="print"/>
          <a:srcRect/>
          <a:stretch>
            <a:fillRect/>
          </a:stretch>
        </p:blipFill>
        <p:spPr bwMode="auto">
          <a:xfrm>
            <a:off x="4419600" y="3962400"/>
            <a:ext cx="4648200" cy="2819400"/>
          </a:xfrm>
          <a:prstGeom prst="rect">
            <a:avLst/>
          </a:prstGeom>
          <a:noFill/>
          <a:ln w="76200">
            <a:solidFill>
              <a:srgbClr val="000000"/>
            </a:solidFill>
            <a:miter lim="800000"/>
            <a:headEnd/>
            <a:tailEnd/>
          </a:ln>
        </p:spPr>
      </p:pic>
      <p:sp>
        <p:nvSpPr>
          <p:cNvPr id="73737" name="WordArt 9"/>
          <p:cNvSpPr>
            <a:spLocks noChangeArrowheads="1" noChangeShapeType="1" noTextEdit="1"/>
          </p:cNvSpPr>
          <p:nvPr/>
        </p:nvSpPr>
        <p:spPr bwMode="auto">
          <a:xfrm>
            <a:off x="533400" y="3286125"/>
            <a:ext cx="1990725"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rPr>
              <a:t>Hoa TuLip</a:t>
            </a:r>
          </a:p>
        </p:txBody>
      </p:sp>
      <p:sp>
        <p:nvSpPr>
          <p:cNvPr id="73738" name="WordArt 10"/>
          <p:cNvSpPr>
            <a:spLocks noChangeArrowheads="1" noChangeShapeType="1" noTextEdit="1"/>
          </p:cNvSpPr>
          <p:nvPr/>
        </p:nvSpPr>
        <p:spPr bwMode="auto">
          <a:xfrm>
            <a:off x="6315075" y="6181725"/>
            <a:ext cx="1990725"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rPr>
              <a:t>Cừu</a:t>
            </a:r>
          </a:p>
        </p:txBody>
      </p:sp>
      <p:sp>
        <p:nvSpPr>
          <p:cNvPr id="73740" name="WordArt 12"/>
          <p:cNvSpPr>
            <a:spLocks noChangeArrowheads="1" noChangeShapeType="1" noTextEdit="1"/>
          </p:cNvSpPr>
          <p:nvPr/>
        </p:nvSpPr>
        <p:spPr bwMode="auto">
          <a:xfrm>
            <a:off x="3343275" y="3200400"/>
            <a:ext cx="1990725"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rPr>
              <a:t>Thông</a:t>
            </a:r>
          </a:p>
        </p:txBody>
      </p:sp>
      <p:sp>
        <p:nvSpPr>
          <p:cNvPr id="73741" name="WordArt 13"/>
          <p:cNvSpPr>
            <a:spLocks noChangeArrowheads="1" noChangeShapeType="1" noTextEdit="1"/>
          </p:cNvSpPr>
          <p:nvPr/>
        </p:nvSpPr>
        <p:spPr bwMode="auto">
          <a:xfrm>
            <a:off x="6858000" y="2981325"/>
            <a:ext cx="1990725" cy="523875"/>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rPr>
              <a:t>Bạch Dương</a:t>
            </a:r>
            <a:endParaRPr lang="en-US"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endParaRPr>
          </a:p>
        </p:txBody>
      </p:sp>
      <p:sp>
        <p:nvSpPr>
          <p:cNvPr id="73742" name="AutoShape 14" descr="Parchment"/>
          <p:cNvSpPr>
            <a:spLocks noChangeArrowheads="1"/>
          </p:cNvSpPr>
          <p:nvPr/>
        </p:nvSpPr>
        <p:spPr bwMode="auto">
          <a:xfrm>
            <a:off x="0" y="3810000"/>
            <a:ext cx="4267200" cy="2895600"/>
          </a:xfrm>
          <a:prstGeom prst="irregularSeal1">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73743" name="Text Box 15"/>
          <p:cNvSpPr txBox="1">
            <a:spLocks noChangeArrowheads="1"/>
          </p:cNvSpPr>
          <p:nvPr/>
        </p:nvSpPr>
        <p:spPr bwMode="auto">
          <a:xfrm>
            <a:off x="1066800" y="4572000"/>
            <a:ext cx="2667000" cy="1373188"/>
          </a:xfrm>
          <a:prstGeom prst="rect">
            <a:avLst/>
          </a:prstGeom>
          <a:noFill/>
          <a:ln w="9525">
            <a:noFill/>
            <a:miter lim="800000"/>
            <a:headEnd/>
            <a:tailEnd/>
          </a:ln>
          <a:effectLst/>
        </p:spPr>
        <p:txBody>
          <a:bodyPr>
            <a:spAutoFit/>
          </a:bodyPr>
          <a:lstStyle/>
          <a:p>
            <a:pPr algn="l">
              <a:spcBef>
                <a:spcPct val="50000"/>
              </a:spcBef>
            </a:pPr>
            <a:r>
              <a:rPr lang="en-US" sz="2800" b="1">
                <a:solidFill>
                  <a:srgbClr val="FF0000"/>
                </a:solidFill>
              </a:rPr>
              <a:t>Một số cây, hoa, con vật xứ lạnh</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wedge">
                                      <p:cBhvr>
                                        <p:cTn id="7" dur="2000"/>
                                        <p:tgtEl>
                                          <p:spTgt spid="73732"/>
                                        </p:tgtEl>
                                      </p:cBhvr>
                                    </p:animEffect>
                                  </p:childTnLst>
                                </p:cTn>
                              </p:par>
                              <p:par>
                                <p:cTn id="8" presetID="20" presetClass="entr" presetSubtype="0" fill="hold" nodeType="withEffect">
                                  <p:stCondLst>
                                    <p:cond delay="0"/>
                                  </p:stCondLst>
                                  <p:childTnLst>
                                    <p:set>
                                      <p:cBhvr>
                                        <p:cTn id="9" dur="1" fill="hold">
                                          <p:stCondLst>
                                            <p:cond delay="0"/>
                                          </p:stCondLst>
                                        </p:cTn>
                                        <p:tgtEl>
                                          <p:spTgt spid="73734"/>
                                        </p:tgtEl>
                                        <p:attrNameLst>
                                          <p:attrName>style.visibility</p:attrName>
                                        </p:attrNameLst>
                                      </p:cBhvr>
                                      <p:to>
                                        <p:strVal val="visible"/>
                                      </p:to>
                                    </p:set>
                                    <p:animEffect transition="in" filter="wedge">
                                      <p:cBhvr>
                                        <p:cTn id="10" dur="2000"/>
                                        <p:tgtEl>
                                          <p:spTgt spid="73734"/>
                                        </p:tgtEl>
                                      </p:cBhvr>
                                    </p:animEffect>
                                  </p:childTnLst>
                                </p:cTn>
                              </p:par>
                              <p:par>
                                <p:cTn id="11" presetID="20" presetClass="entr" presetSubtype="0" fill="hold" nodeType="with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wedge">
                                      <p:cBhvr>
                                        <p:cTn id="13" dur="2000"/>
                                        <p:tgtEl>
                                          <p:spTgt spid="73735"/>
                                        </p:tgtEl>
                                      </p:cBhvr>
                                    </p:animEffect>
                                  </p:childTnLst>
                                </p:cTn>
                              </p:par>
                              <p:par>
                                <p:cTn id="14" presetID="20" presetClass="entr" presetSubtype="0" fill="hold" nodeType="withEffect">
                                  <p:stCondLst>
                                    <p:cond delay="0"/>
                                  </p:stCondLst>
                                  <p:childTnLst>
                                    <p:set>
                                      <p:cBhvr>
                                        <p:cTn id="15" dur="1" fill="hold">
                                          <p:stCondLst>
                                            <p:cond delay="0"/>
                                          </p:stCondLst>
                                        </p:cTn>
                                        <p:tgtEl>
                                          <p:spTgt spid="73736"/>
                                        </p:tgtEl>
                                        <p:attrNameLst>
                                          <p:attrName>style.visibility</p:attrName>
                                        </p:attrNameLst>
                                      </p:cBhvr>
                                      <p:to>
                                        <p:strVal val="visible"/>
                                      </p:to>
                                    </p:set>
                                    <p:animEffect transition="in" filter="wedge">
                                      <p:cBhvr>
                                        <p:cTn id="16" dur="2000"/>
                                        <p:tgtEl>
                                          <p:spTgt spid="73736"/>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73737"/>
                                        </p:tgtEl>
                                        <p:attrNameLst>
                                          <p:attrName>style.visibility</p:attrName>
                                        </p:attrNameLst>
                                      </p:cBhvr>
                                      <p:to>
                                        <p:strVal val="visible"/>
                                      </p:to>
                                    </p:set>
                                    <p:animEffect transition="in" filter="wedge">
                                      <p:cBhvr>
                                        <p:cTn id="19" dur="2000"/>
                                        <p:tgtEl>
                                          <p:spTgt spid="73737"/>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73738"/>
                                        </p:tgtEl>
                                        <p:attrNameLst>
                                          <p:attrName>style.visibility</p:attrName>
                                        </p:attrNameLst>
                                      </p:cBhvr>
                                      <p:to>
                                        <p:strVal val="visible"/>
                                      </p:to>
                                    </p:set>
                                    <p:animEffect transition="in" filter="wedge">
                                      <p:cBhvr>
                                        <p:cTn id="22" dur="2000"/>
                                        <p:tgtEl>
                                          <p:spTgt spid="73738"/>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73740"/>
                                        </p:tgtEl>
                                        <p:attrNameLst>
                                          <p:attrName>style.visibility</p:attrName>
                                        </p:attrNameLst>
                                      </p:cBhvr>
                                      <p:to>
                                        <p:strVal val="visible"/>
                                      </p:to>
                                    </p:set>
                                    <p:animEffect transition="in" filter="wedge">
                                      <p:cBhvr>
                                        <p:cTn id="25" dur="2000"/>
                                        <p:tgtEl>
                                          <p:spTgt spid="7374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73741"/>
                                        </p:tgtEl>
                                        <p:attrNameLst>
                                          <p:attrName>style.visibility</p:attrName>
                                        </p:attrNameLst>
                                      </p:cBhvr>
                                      <p:to>
                                        <p:strVal val="visible"/>
                                      </p:to>
                                    </p:set>
                                    <p:animEffect transition="in" filter="wedge">
                                      <p:cBhvr>
                                        <p:cTn id="28" dur="2000"/>
                                        <p:tgtEl>
                                          <p:spTgt spid="7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p:bldP spid="73738" grpId="0" animBg="1"/>
      <p:bldP spid="73740" grpId="0" animBg="1"/>
      <p:bldP spid="737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con bò"/>
          <p:cNvPicPr>
            <a:picLocks noChangeAspect="1" noChangeArrowheads="1"/>
          </p:cNvPicPr>
          <p:nvPr/>
        </p:nvPicPr>
        <p:blipFill>
          <a:blip r:embed="rId3" cstate="print"/>
          <a:srcRect/>
          <a:stretch>
            <a:fillRect/>
          </a:stretch>
        </p:blipFill>
        <p:spPr bwMode="auto">
          <a:xfrm>
            <a:off x="6248400" y="76200"/>
            <a:ext cx="2819400" cy="2819400"/>
          </a:xfrm>
          <a:prstGeom prst="rect">
            <a:avLst/>
          </a:prstGeom>
          <a:noFill/>
          <a:ln w="57150">
            <a:solidFill>
              <a:srgbClr val="000000"/>
            </a:solidFill>
            <a:miter lim="800000"/>
            <a:headEnd/>
            <a:tailEnd/>
          </a:ln>
        </p:spPr>
      </p:pic>
      <p:pic>
        <p:nvPicPr>
          <p:cNvPr id="58377" name="Picture 9" descr="Đàn trâu"/>
          <p:cNvPicPr>
            <a:picLocks noChangeAspect="1" noChangeArrowheads="1"/>
          </p:cNvPicPr>
          <p:nvPr/>
        </p:nvPicPr>
        <p:blipFill>
          <a:blip r:embed="rId4" cstate="print"/>
          <a:srcRect/>
          <a:stretch>
            <a:fillRect/>
          </a:stretch>
        </p:blipFill>
        <p:spPr bwMode="auto">
          <a:xfrm>
            <a:off x="0" y="0"/>
            <a:ext cx="2971800" cy="2895600"/>
          </a:xfrm>
          <a:prstGeom prst="rect">
            <a:avLst/>
          </a:prstGeom>
          <a:noFill/>
          <a:ln w="57150">
            <a:solidFill>
              <a:srgbClr val="000000"/>
            </a:solidFill>
            <a:miter lim="800000"/>
            <a:headEnd/>
            <a:tailEnd/>
          </a:ln>
        </p:spPr>
      </p:pic>
      <p:pic>
        <p:nvPicPr>
          <p:cNvPr id="58378" name="Picture 10" descr="IMG_4113"/>
          <p:cNvPicPr>
            <a:picLocks noChangeAspect="1" noChangeArrowheads="1"/>
          </p:cNvPicPr>
          <p:nvPr/>
        </p:nvPicPr>
        <p:blipFill>
          <a:blip r:embed="rId5" cstate="print"/>
          <a:srcRect/>
          <a:stretch>
            <a:fillRect/>
          </a:stretch>
        </p:blipFill>
        <p:spPr bwMode="auto">
          <a:xfrm>
            <a:off x="0" y="3124200"/>
            <a:ext cx="3124200" cy="3505200"/>
          </a:xfrm>
          <a:prstGeom prst="rect">
            <a:avLst/>
          </a:prstGeom>
          <a:noFill/>
          <a:ln w="57150">
            <a:solidFill>
              <a:srgbClr val="000000"/>
            </a:solidFill>
            <a:miter lim="800000"/>
            <a:headEnd/>
            <a:tailEnd/>
          </a:ln>
        </p:spPr>
      </p:pic>
      <p:sp>
        <p:nvSpPr>
          <p:cNvPr id="58384" name="WordArt 16"/>
          <p:cNvSpPr>
            <a:spLocks noChangeArrowheads="1" noChangeShapeType="1" noTextEdit="1"/>
          </p:cNvSpPr>
          <p:nvPr/>
        </p:nvSpPr>
        <p:spPr bwMode="auto">
          <a:xfrm>
            <a:off x="685800" y="2143125"/>
            <a:ext cx="1990725"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rPr>
              <a:t>Trâu</a:t>
            </a:r>
          </a:p>
        </p:txBody>
      </p:sp>
      <p:sp>
        <p:nvSpPr>
          <p:cNvPr id="58385" name="WordArt 17"/>
          <p:cNvSpPr>
            <a:spLocks noChangeArrowheads="1" noChangeShapeType="1" noTextEdit="1"/>
          </p:cNvSpPr>
          <p:nvPr/>
        </p:nvSpPr>
        <p:spPr bwMode="auto">
          <a:xfrm>
            <a:off x="838200" y="5867400"/>
            <a:ext cx="1990725"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rPr>
              <a:t>Lau sậy </a:t>
            </a:r>
          </a:p>
        </p:txBody>
      </p:sp>
      <p:sp>
        <p:nvSpPr>
          <p:cNvPr id="58388" name="WordArt 20"/>
          <p:cNvSpPr>
            <a:spLocks noChangeArrowheads="1" noChangeShapeType="1" noTextEdit="1"/>
          </p:cNvSpPr>
          <p:nvPr/>
        </p:nvSpPr>
        <p:spPr bwMode="auto">
          <a:xfrm>
            <a:off x="6858000" y="2286000"/>
            <a:ext cx="1676400"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rPr>
              <a:t>Bò</a:t>
            </a:r>
          </a:p>
        </p:txBody>
      </p:sp>
      <p:sp>
        <p:nvSpPr>
          <p:cNvPr id="58389" name="AutoShape 21" descr="Parchment"/>
          <p:cNvSpPr>
            <a:spLocks noChangeArrowheads="1"/>
          </p:cNvSpPr>
          <p:nvPr/>
        </p:nvSpPr>
        <p:spPr bwMode="auto">
          <a:xfrm>
            <a:off x="2514600" y="-152400"/>
            <a:ext cx="4267200" cy="2895600"/>
          </a:xfrm>
          <a:prstGeom prst="irregularSeal1">
            <a:avLst/>
          </a:prstGeom>
          <a:blipFill dpi="0" rotWithShape="1">
            <a:blip r:embed="rId6"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8390" name="Text Box 22"/>
          <p:cNvSpPr txBox="1">
            <a:spLocks noChangeArrowheads="1"/>
          </p:cNvSpPr>
          <p:nvPr/>
        </p:nvSpPr>
        <p:spPr bwMode="auto">
          <a:xfrm>
            <a:off x="3581400" y="609600"/>
            <a:ext cx="2667000" cy="1373188"/>
          </a:xfrm>
          <a:prstGeom prst="rect">
            <a:avLst/>
          </a:prstGeom>
          <a:noFill/>
          <a:ln w="9525">
            <a:noFill/>
            <a:miter lim="800000"/>
            <a:headEnd/>
            <a:tailEnd/>
          </a:ln>
          <a:effectLst/>
        </p:spPr>
        <p:txBody>
          <a:bodyPr>
            <a:spAutoFit/>
          </a:bodyPr>
          <a:lstStyle/>
          <a:p>
            <a:pPr algn="l">
              <a:spcBef>
                <a:spcPct val="50000"/>
              </a:spcBef>
            </a:pPr>
            <a:r>
              <a:rPr lang="en-US" sz="2800" b="1">
                <a:solidFill>
                  <a:srgbClr val="FF0000"/>
                </a:solidFill>
              </a:rPr>
              <a:t>Một số cây, con vật xứ nóng</a:t>
            </a:r>
          </a:p>
        </p:txBody>
      </p:sp>
      <p:pic>
        <p:nvPicPr>
          <p:cNvPr id="58391" name="Picture 23" descr="lim nho"/>
          <p:cNvPicPr>
            <a:picLocks noChangeAspect="1" noChangeArrowheads="1"/>
          </p:cNvPicPr>
          <p:nvPr/>
        </p:nvPicPr>
        <p:blipFill>
          <a:blip r:embed="rId7" cstate="print"/>
          <a:srcRect/>
          <a:stretch>
            <a:fillRect/>
          </a:stretch>
        </p:blipFill>
        <p:spPr bwMode="auto">
          <a:xfrm>
            <a:off x="3352800" y="3124200"/>
            <a:ext cx="5638800" cy="3657600"/>
          </a:xfrm>
          <a:prstGeom prst="rect">
            <a:avLst/>
          </a:prstGeom>
          <a:noFill/>
          <a:ln w="76200">
            <a:solidFill>
              <a:srgbClr val="FFFF00"/>
            </a:solidFill>
            <a:miter lim="800000"/>
            <a:headEnd/>
            <a:tailEnd/>
          </a:ln>
        </p:spPr>
      </p:pic>
      <p:sp>
        <p:nvSpPr>
          <p:cNvPr id="58392" name="WordArt 24"/>
          <p:cNvSpPr>
            <a:spLocks noChangeArrowheads="1" noChangeShapeType="1" noTextEdit="1"/>
          </p:cNvSpPr>
          <p:nvPr/>
        </p:nvSpPr>
        <p:spPr bwMode="auto">
          <a:xfrm>
            <a:off x="5553075" y="4657725"/>
            <a:ext cx="1990725"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66"/>
                </a:solidFill>
                <a:effectLst>
                  <a:outerShdw dist="45791" dir="2021404" algn="ctr" rotWithShape="0">
                    <a:srgbClr val="B2B2B2">
                      <a:alpha val="80000"/>
                    </a:srgbClr>
                  </a:outerShdw>
                </a:effectLst>
                <a:latin typeface="Times New Roman"/>
                <a:cs typeface="Times New Roman"/>
              </a:rPr>
              <a:t>Gỗ lim</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wipe(left)">
                                      <p:cBhvr>
                                        <p:cTn id="7" dur="500"/>
                                        <p:tgtEl>
                                          <p:spTgt spid="58374"/>
                                        </p:tgtEl>
                                      </p:cBhvr>
                                    </p:animEffect>
                                  </p:childTnLst>
                                </p:cTn>
                              </p:par>
                              <p:par>
                                <p:cTn id="8" presetID="22" presetClass="entr" presetSubtype="8" fill="hold" nodeType="withEffect">
                                  <p:stCondLst>
                                    <p:cond delay="0"/>
                                  </p:stCondLst>
                                  <p:childTnLst>
                                    <p:set>
                                      <p:cBhvr>
                                        <p:cTn id="9" dur="1" fill="hold">
                                          <p:stCondLst>
                                            <p:cond delay="0"/>
                                          </p:stCondLst>
                                        </p:cTn>
                                        <p:tgtEl>
                                          <p:spTgt spid="58377"/>
                                        </p:tgtEl>
                                        <p:attrNameLst>
                                          <p:attrName>style.visibility</p:attrName>
                                        </p:attrNameLst>
                                      </p:cBhvr>
                                      <p:to>
                                        <p:strVal val="visible"/>
                                      </p:to>
                                    </p:set>
                                    <p:animEffect transition="in" filter="wipe(left)">
                                      <p:cBhvr>
                                        <p:cTn id="10" dur="500"/>
                                        <p:tgtEl>
                                          <p:spTgt spid="58377"/>
                                        </p:tgtEl>
                                      </p:cBhvr>
                                    </p:animEffect>
                                  </p:childTnLst>
                                </p:cTn>
                              </p:par>
                              <p:par>
                                <p:cTn id="11" presetID="22" presetClass="entr" presetSubtype="8" fill="hold" nodeType="withEffect">
                                  <p:stCondLst>
                                    <p:cond delay="0"/>
                                  </p:stCondLst>
                                  <p:childTnLst>
                                    <p:set>
                                      <p:cBhvr>
                                        <p:cTn id="12" dur="1" fill="hold">
                                          <p:stCondLst>
                                            <p:cond delay="0"/>
                                          </p:stCondLst>
                                        </p:cTn>
                                        <p:tgtEl>
                                          <p:spTgt spid="58378"/>
                                        </p:tgtEl>
                                        <p:attrNameLst>
                                          <p:attrName>style.visibility</p:attrName>
                                        </p:attrNameLst>
                                      </p:cBhvr>
                                      <p:to>
                                        <p:strVal val="visible"/>
                                      </p:to>
                                    </p:set>
                                    <p:animEffect transition="in" filter="wipe(left)">
                                      <p:cBhvr>
                                        <p:cTn id="13" dur="500"/>
                                        <p:tgtEl>
                                          <p:spTgt spid="5837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384"/>
                                        </p:tgtEl>
                                        <p:attrNameLst>
                                          <p:attrName>style.visibility</p:attrName>
                                        </p:attrNameLst>
                                      </p:cBhvr>
                                      <p:to>
                                        <p:strVal val="visible"/>
                                      </p:to>
                                    </p:set>
                                    <p:animEffect transition="in" filter="wipe(left)">
                                      <p:cBhvr>
                                        <p:cTn id="16" dur="500"/>
                                        <p:tgtEl>
                                          <p:spTgt spid="5838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385"/>
                                        </p:tgtEl>
                                        <p:attrNameLst>
                                          <p:attrName>style.visibility</p:attrName>
                                        </p:attrNameLst>
                                      </p:cBhvr>
                                      <p:to>
                                        <p:strVal val="visible"/>
                                      </p:to>
                                    </p:set>
                                    <p:animEffect transition="in" filter="wipe(left)">
                                      <p:cBhvr>
                                        <p:cTn id="19" dur="500"/>
                                        <p:tgtEl>
                                          <p:spTgt spid="5838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8388"/>
                                        </p:tgtEl>
                                        <p:attrNameLst>
                                          <p:attrName>style.visibility</p:attrName>
                                        </p:attrNameLst>
                                      </p:cBhvr>
                                      <p:to>
                                        <p:strVal val="visible"/>
                                      </p:to>
                                    </p:set>
                                    <p:animEffect transition="in" filter="wipe(left)">
                                      <p:cBhvr>
                                        <p:cTn id="22" dur="500"/>
                                        <p:tgtEl>
                                          <p:spTgt spid="5838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8389"/>
                                        </p:tgtEl>
                                        <p:attrNameLst>
                                          <p:attrName>style.visibility</p:attrName>
                                        </p:attrNameLst>
                                      </p:cBhvr>
                                      <p:to>
                                        <p:strVal val="visible"/>
                                      </p:to>
                                    </p:set>
                                    <p:animEffect transition="in" filter="wipe(left)">
                                      <p:cBhvr>
                                        <p:cTn id="25" dur="500"/>
                                        <p:tgtEl>
                                          <p:spTgt spid="5838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8390"/>
                                        </p:tgtEl>
                                        <p:attrNameLst>
                                          <p:attrName>style.visibility</p:attrName>
                                        </p:attrNameLst>
                                      </p:cBhvr>
                                      <p:to>
                                        <p:strVal val="visible"/>
                                      </p:to>
                                    </p:set>
                                    <p:animEffect transition="in" filter="wipe(left)">
                                      <p:cBhvr>
                                        <p:cTn id="28" dur="500"/>
                                        <p:tgtEl>
                                          <p:spTgt spid="58390"/>
                                        </p:tgtEl>
                                      </p:cBhvr>
                                    </p:animEffect>
                                  </p:childTnLst>
                                </p:cTn>
                              </p:par>
                              <p:par>
                                <p:cTn id="29" presetID="22" presetClass="entr" presetSubtype="8" fill="hold" nodeType="withEffect">
                                  <p:stCondLst>
                                    <p:cond delay="0"/>
                                  </p:stCondLst>
                                  <p:childTnLst>
                                    <p:set>
                                      <p:cBhvr>
                                        <p:cTn id="30" dur="1" fill="hold">
                                          <p:stCondLst>
                                            <p:cond delay="0"/>
                                          </p:stCondLst>
                                        </p:cTn>
                                        <p:tgtEl>
                                          <p:spTgt spid="58391"/>
                                        </p:tgtEl>
                                        <p:attrNameLst>
                                          <p:attrName>style.visibility</p:attrName>
                                        </p:attrNameLst>
                                      </p:cBhvr>
                                      <p:to>
                                        <p:strVal val="visible"/>
                                      </p:to>
                                    </p:set>
                                    <p:animEffect transition="in" filter="wipe(left)">
                                      <p:cBhvr>
                                        <p:cTn id="31" dur="500"/>
                                        <p:tgtEl>
                                          <p:spTgt spid="5839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8392"/>
                                        </p:tgtEl>
                                        <p:attrNameLst>
                                          <p:attrName>style.visibility</p:attrName>
                                        </p:attrNameLst>
                                      </p:cBhvr>
                                      <p:to>
                                        <p:strVal val="visible"/>
                                      </p:to>
                                    </p:set>
                                    <p:animEffect transition="in" filter="wipe(left)">
                                      <p:cBhvr>
                                        <p:cTn id="34" dur="500"/>
                                        <p:tgtEl>
                                          <p:spTgt spid="58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4" grpId="0" animBg="1"/>
      <p:bldP spid="58385" grpId="0" animBg="1"/>
      <p:bldP spid="58388" grpId="0" animBg="1"/>
      <p:bldP spid="58389" grpId="0" animBg="1"/>
      <p:bldP spid="58390" grpId="0"/>
      <p:bldP spid="583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good0_191127"/>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sp>
        <p:nvSpPr>
          <p:cNvPr id="48135" name="Text Box 7"/>
          <p:cNvSpPr txBox="1">
            <a:spLocks noChangeArrowheads="1"/>
          </p:cNvSpPr>
          <p:nvPr/>
        </p:nvSpPr>
        <p:spPr bwMode="auto">
          <a:xfrm>
            <a:off x="609600" y="2438400"/>
            <a:ext cx="5638800" cy="3873500"/>
          </a:xfrm>
          <a:prstGeom prst="rect">
            <a:avLst/>
          </a:prstGeom>
          <a:noFill/>
          <a:ln w="9525">
            <a:noFill/>
            <a:miter lim="800000"/>
            <a:headEnd/>
            <a:tailEnd/>
          </a:ln>
          <a:effectLst/>
        </p:spPr>
        <p:txBody>
          <a:bodyPr>
            <a:spAutoFit/>
          </a:bodyPr>
          <a:lstStyle/>
          <a:p>
            <a:pPr algn="l">
              <a:spcBef>
                <a:spcPct val="50000"/>
              </a:spcBef>
            </a:pPr>
            <a:r>
              <a:rPr lang="en-US" sz="3600">
                <a:solidFill>
                  <a:srgbClr val="0033CC"/>
                </a:solidFill>
              </a:rPr>
              <a:t>- Con người  cũng chịu  ảnh hưởng của nhiệt độ như các loài động vật </a:t>
            </a:r>
          </a:p>
          <a:p>
            <a:pPr algn="l">
              <a:spcBef>
                <a:spcPct val="50000"/>
              </a:spcBef>
            </a:pPr>
            <a:r>
              <a:rPr lang="en-US" sz="3600">
                <a:solidFill>
                  <a:srgbClr val="0033CC"/>
                </a:solidFill>
              </a:rPr>
              <a:t>Ví Dụ: Vào những lúc </a:t>
            </a:r>
            <a:r>
              <a:rPr lang="en-US" sz="4000">
                <a:solidFill>
                  <a:srgbClr val="0033CC"/>
                </a:solidFill>
              </a:rPr>
              <a:t>thời tiết thay đổi cơ thể sẽ khó chịu</a:t>
            </a:r>
            <a:r>
              <a:rPr lang="en-US" sz="3600">
                <a:solidFill>
                  <a:srgbClr val="0033CC"/>
                </a:solidFill>
              </a:rPr>
              <a:t> </a:t>
            </a:r>
            <a:r>
              <a:rPr lang="en-US" sz="4000">
                <a:solidFill>
                  <a:srgbClr val="0033CC"/>
                </a:solidFill>
              </a:rPr>
              <a:t>(dễ bệnh)</a:t>
            </a:r>
          </a:p>
        </p:txBody>
      </p:sp>
      <p:sp>
        <p:nvSpPr>
          <p:cNvPr id="48136" name="AutoShape 8"/>
          <p:cNvSpPr>
            <a:spLocks noChangeArrowheads="1"/>
          </p:cNvSpPr>
          <p:nvPr/>
        </p:nvSpPr>
        <p:spPr bwMode="auto">
          <a:xfrm>
            <a:off x="2209800" y="-76200"/>
            <a:ext cx="5181600" cy="2667000"/>
          </a:xfrm>
          <a:prstGeom prst="cloudCallout">
            <a:avLst>
              <a:gd name="adj1" fmla="val 50611"/>
              <a:gd name="adj2" fmla="val 111130"/>
            </a:avLst>
          </a:prstGeom>
          <a:solidFill>
            <a:schemeClr val="accent1"/>
          </a:solidFill>
          <a:ln w="9525">
            <a:solidFill>
              <a:schemeClr val="tx1"/>
            </a:solidFill>
            <a:round/>
            <a:headEnd/>
            <a:tailEnd/>
          </a:ln>
          <a:effectLst/>
        </p:spPr>
        <p:txBody>
          <a:bodyPr/>
          <a:lstStyle/>
          <a:p>
            <a:endParaRPr lang="en-US"/>
          </a:p>
        </p:txBody>
      </p:sp>
      <p:sp>
        <p:nvSpPr>
          <p:cNvPr id="48137" name="WordArt 9"/>
          <p:cNvSpPr>
            <a:spLocks noChangeArrowheads="1" noChangeShapeType="1" noTextEdit="1"/>
          </p:cNvSpPr>
          <p:nvPr/>
        </p:nvSpPr>
        <p:spPr bwMode="auto">
          <a:xfrm>
            <a:off x="2743200" y="457200"/>
            <a:ext cx="4191000" cy="1981200"/>
          </a:xfrm>
          <a:prstGeom prst="rect">
            <a:avLst/>
          </a:prstGeom>
        </p:spPr>
        <p:txBody>
          <a:bodyPr wrap="none" fromWordArt="1">
            <a:prstTxWarp prst="textPlain">
              <a:avLst>
                <a:gd name="adj" fmla="val 50000"/>
              </a:avLst>
            </a:prstTxWarp>
          </a:bodyPr>
          <a:lstStyle/>
          <a:p>
            <a:r>
              <a:rPr lang="vi-VN" sz="3600" kern="1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Con người chịu sự ảnh hưởng </a:t>
            </a:r>
          </a:p>
          <a:p>
            <a:r>
              <a:rPr lang="vi-VN" sz="3600" kern="1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của nhiệt độ không ? </a:t>
            </a:r>
          </a:p>
          <a:p>
            <a:r>
              <a:rPr lang="vi-VN" sz="3600" kern="1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cho ví dụ ?</a:t>
            </a:r>
            <a:endParaRPr lang="en-US" sz="3600" kern="1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8136"/>
                                        </p:tgtEl>
                                        <p:attrNameLst>
                                          <p:attrName>style.visibility</p:attrName>
                                        </p:attrNameLst>
                                      </p:cBhvr>
                                      <p:to>
                                        <p:strVal val="visible"/>
                                      </p:to>
                                    </p:set>
                                    <p:anim calcmode="discrete" valueType="clr">
                                      <p:cBhvr override="childStyle">
                                        <p:cTn id="7" dur="80"/>
                                        <p:tgtEl>
                                          <p:spTgt spid="48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6"/>
                                        </p:tgtEl>
                                        <p:attrNameLst>
                                          <p:attrName>fillcolor</p:attrName>
                                        </p:attrNameLst>
                                      </p:cBhvr>
                                      <p:tavLst>
                                        <p:tav tm="0">
                                          <p:val>
                                            <p:clrVal>
                                              <a:schemeClr val="accent2"/>
                                            </p:clrVal>
                                          </p:val>
                                        </p:tav>
                                        <p:tav tm="50000">
                                          <p:val>
                                            <p:clrVal>
                                              <a:schemeClr val="hlink"/>
                                            </p:clrVal>
                                          </p:val>
                                        </p:tav>
                                      </p:tavLst>
                                    </p:anim>
                                    <p:set>
                                      <p:cBhvr>
                                        <p:cTn id="9" dur="80"/>
                                        <p:tgtEl>
                                          <p:spTgt spid="481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8135">
                                            <p:txEl>
                                              <p:pRg st="0" end="0"/>
                                            </p:txEl>
                                          </p:spTgt>
                                        </p:tgtEl>
                                        <p:attrNameLst>
                                          <p:attrName>style.visibility</p:attrName>
                                        </p:attrNameLst>
                                      </p:cBhvr>
                                      <p:to>
                                        <p:strVal val="visible"/>
                                      </p:to>
                                    </p:set>
                                    <p:anim calcmode="discrete" valueType="clr">
                                      <p:cBhvr override="childStyle">
                                        <p:cTn id="14" dur="80"/>
                                        <p:tgtEl>
                                          <p:spTgt spid="481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813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813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8135">
                                            <p:txEl>
                                              <p:pRg st="1" end="1"/>
                                            </p:txEl>
                                          </p:spTgt>
                                        </p:tgtEl>
                                        <p:attrNameLst>
                                          <p:attrName>style.visibility</p:attrName>
                                        </p:attrNameLst>
                                      </p:cBhvr>
                                      <p:to>
                                        <p:strVal val="visible"/>
                                      </p:to>
                                    </p:set>
                                    <p:anim calcmode="discrete" valueType="clr">
                                      <p:cBhvr override="childStyle">
                                        <p:cTn id="21" dur="80"/>
                                        <p:tgtEl>
                                          <p:spTgt spid="481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813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4813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52" name="Picture 28" descr="Trong Dong"/>
          <p:cNvPicPr>
            <a:picLocks noChangeAspect="1" noChangeArrowheads="1"/>
          </p:cNvPicPr>
          <p:nvPr/>
        </p:nvPicPr>
        <p:blipFill>
          <a:blip r:embed="rId3" cstate="print"/>
          <a:srcRect/>
          <a:stretch>
            <a:fillRect/>
          </a:stretch>
        </p:blipFill>
        <p:spPr bwMode="auto">
          <a:xfrm>
            <a:off x="0" y="152400"/>
            <a:ext cx="9144000" cy="6629400"/>
          </a:xfrm>
          <a:prstGeom prst="rect">
            <a:avLst/>
          </a:prstGeom>
          <a:noFill/>
        </p:spPr>
      </p:pic>
      <p:sp>
        <p:nvSpPr>
          <p:cNvPr id="26653" name="Text Box 29"/>
          <p:cNvSpPr txBox="1">
            <a:spLocks noChangeArrowheads="1"/>
          </p:cNvSpPr>
          <p:nvPr/>
        </p:nvSpPr>
        <p:spPr bwMode="auto">
          <a:xfrm>
            <a:off x="685800" y="566738"/>
            <a:ext cx="8001000" cy="5645150"/>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 </a:t>
            </a:r>
            <a:r>
              <a:rPr lang="en-US" sz="4000" u="sng">
                <a:solidFill>
                  <a:srgbClr val="0033CC"/>
                </a:solidFill>
              </a:rPr>
              <a:t>Kết luận:</a:t>
            </a:r>
            <a:r>
              <a:rPr lang="en-US" sz="4000"/>
              <a:t> </a:t>
            </a:r>
            <a:r>
              <a:rPr lang="en-US" sz="4000">
                <a:solidFill>
                  <a:srgbClr val="FF0000"/>
                </a:solidFill>
              </a:rPr>
              <a:t>Nhiệt</a:t>
            </a:r>
            <a:r>
              <a:rPr lang="en-US" sz="3600">
                <a:solidFill>
                  <a:srgbClr val="FF0000"/>
                </a:solidFill>
              </a:rPr>
              <a:t> độ có ảnh hưởng tới sự lớn lên, sinh sản và phân bố của động  vật, thực vật. Mỗi loài động vật, thực vật đều có nhu cầu về nhiệt độ thích hợp. Nếu sống trong điều kiện nhiệt độ không thích hợp mà cơ thể không tự điều chỉnh được hoặc không có những biện pháp nhân tạo để khắc phục, mọi sinh vật sẽ chết, kể cả con người.</a:t>
            </a:r>
          </a:p>
        </p:txBody>
      </p:sp>
      <p:pic>
        <p:nvPicPr>
          <p:cNvPr id="26654" name="Picture 30" descr="light2"/>
          <p:cNvPicPr>
            <a:picLocks noChangeAspect="1" noChangeArrowheads="1" noCrop="1"/>
          </p:cNvPicPr>
          <p:nvPr/>
        </p:nvPicPr>
        <p:blipFill>
          <a:blip r:embed="rId4" cstate="print"/>
          <a:srcRect/>
          <a:stretch>
            <a:fillRect/>
          </a:stretch>
        </p:blipFill>
        <p:spPr bwMode="auto">
          <a:xfrm rot="1208992">
            <a:off x="350838" y="457200"/>
            <a:ext cx="563562" cy="765175"/>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53"/>
                                        </p:tgtEl>
                                        <p:attrNameLst>
                                          <p:attrName>style.visibility</p:attrName>
                                        </p:attrNameLst>
                                      </p:cBhvr>
                                      <p:to>
                                        <p:strVal val="visible"/>
                                      </p:to>
                                    </p:set>
                                    <p:anim calcmode="discrete" valueType="clr">
                                      <p:cBhvr override="childStyle">
                                        <p:cTn id="7" dur="80"/>
                                        <p:tgtEl>
                                          <p:spTgt spid="266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53"/>
                                        </p:tgtEl>
                                        <p:attrNameLst>
                                          <p:attrName>fillcolor</p:attrName>
                                        </p:attrNameLst>
                                      </p:cBhvr>
                                      <p:tavLst>
                                        <p:tav tm="0">
                                          <p:val>
                                            <p:clrVal>
                                              <a:schemeClr val="accent2"/>
                                            </p:clrVal>
                                          </p:val>
                                        </p:tav>
                                        <p:tav tm="50000">
                                          <p:val>
                                            <p:clrVal>
                                              <a:schemeClr val="hlink"/>
                                            </p:clrVal>
                                          </p:val>
                                        </p:tav>
                                      </p:tavLst>
                                    </p:anim>
                                    <p:set>
                                      <p:cBhvr>
                                        <p:cTn id="9" dur="80"/>
                                        <p:tgtEl>
                                          <p:spTgt spid="266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090602cl1xuongrong8"/>
          <p:cNvPicPr>
            <a:picLocks noChangeAspect="1" noChangeArrowheads="1"/>
          </p:cNvPicPr>
          <p:nvPr/>
        </p:nvPicPr>
        <p:blipFill>
          <a:blip r:embed="rId4" cstate="print"/>
          <a:srcRect/>
          <a:stretch>
            <a:fillRect/>
          </a:stretch>
        </p:blipFill>
        <p:spPr bwMode="auto">
          <a:xfrm>
            <a:off x="76200" y="152400"/>
            <a:ext cx="4114800" cy="2971800"/>
          </a:xfrm>
          <a:prstGeom prst="rect">
            <a:avLst/>
          </a:prstGeom>
          <a:noFill/>
          <a:ln w="57150">
            <a:solidFill>
              <a:srgbClr val="000000"/>
            </a:solidFill>
            <a:miter lim="800000"/>
            <a:headEnd/>
            <a:tailEnd/>
          </a:ln>
        </p:spPr>
      </p:pic>
      <p:pic>
        <p:nvPicPr>
          <p:cNvPr id="50182" name="Picture 6" descr="blog_yobanbe12164911161402"/>
          <p:cNvPicPr>
            <a:picLocks noChangeAspect="1" noChangeArrowheads="1"/>
          </p:cNvPicPr>
          <p:nvPr/>
        </p:nvPicPr>
        <p:blipFill>
          <a:blip r:embed="rId5" cstate="print"/>
          <a:srcRect/>
          <a:stretch>
            <a:fillRect/>
          </a:stretch>
        </p:blipFill>
        <p:spPr bwMode="auto">
          <a:xfrm>
            <a:off x="4495800" y="3429000"/>
            <a:ext cx="4572000" cy="3276600"/>
          </a:xfrm>
          <a:prstGeom prst="rect">
            <a:avLst/>
          </a:prstGeom>
          <a:noFill/>
          <a:ln w="57150">
            <a:solidFill>
              <a:srgbClr val="000000"/>
            </a:solidFill>
            <a:miter lim="800000"/>
            <a:headEnd/>
            <a:tailEnd/>
          </a:ln>
        </p:spPr>
      </p:pic>
      <p:pic>
        <p:nvPicPr>
          <p:cNvPr id="50184" name="Picture 8" descr="090602cl1xuongrong10"/>
          <p:cNvPicPr>
            <a:picLocks noChangeAspect="1" noChangeArrowheads="1"/>
          </p:cNvPicPr>
          <p:nvPr/>
        </p:nvPicPr>
        <p:blipFill>
          <a:blip r:embed="rId6" cstate="print"/>
          <a:srcRect/>
          <a:stretch>
            <a:fillRect/>
          </a:stretch>
        </p:blipFill>
        <p:spPr bwMode="auto">
          <a:xfrm>
            <a:off x="76200" y="3429000"/>
            <a:ext cx="4114800" cy="3276600"/>
          </a:xfrm>
          <a:prstGeom prst="rect">
            <a:avLst/>
          </a:prstGeom>
          <a:noFill/>
          <a:ln w="57150">
            <a:solidFill>
              <a:srgbClr val="000000"/>
            </a:solidFill>
            <a:miter lim="800000"/>
            <a:headEnd/>
            <a:tailEnd/>
          </a:ln>
        </p:spPr>
      </p:pic>
      <p:sp>
        <p:nvSpPr>
          <p:cNvPr id="50186" name="AutoShape 10"/>
          <p:cNvSpPr>
            <a:spLocks noChangeArrowheads="1"/>
          </p:cNvSpPr>
          <p:nvPr/>
        </p:nvSpPr>
        <p:spPr bwMode="auto">
          <a:xfrm>
            <a:off x="5181600" y="3886200"/>
            <a:ext cx="1524000" cy="533400"/>
          </a:xfrm>
          <a:prstGeom prst="rightArrow">
            <a:avLst>
              <a:gd name="adj1" fmla="val 50000"/>
              <a:gd name="adj2" fmla="val 71429"/>
            </a:avLst>
          </a:prstGeom>
          <a:solidFill>
            <a:srgbClr val="FF0000"/>
          </a:solidFill>
          <a:ln w="9525">
            <a:solidFill>
              <a:schemeClr val="tx1"/>
            </a:solidFill>
            <a:miter lim="800000"/>
            <a:headEnd/>
            <a:tailEnd/>
          </a:ln>
          <a:effectLst/>
        </p:spPr>
        <p:txBody>
          <a:bodyPr wrap="none" anchor="ctr"/>
          <a:lstStyle/>
          <a:p>
            <a:endParaRPr lang="en-US"/>
          </a:p>
        </p:txBody>
      </p:sp>
      <p:sp>
        <p:nvSpPr>
          <p:cNvPr id="50187" name="AutoShape 11"/>
          <p:cNvSpPr>
            <a:spLocks noChangeArrowheads="1"/>
          </p:cNvSpPr>
          <p:nvPr/>
        </p:nvSpPr>
        <p:spPr bwMode="auto">
          <a:xfrm>
            <a:off x="838200" y="3505200"/>
            <a:ext cx="1524000" cy="381000"/>
          </a:xfrm>
          <a:prstGeom prst="rightArrow">
            <a:avLst>
              <a:gd name="adj1" fmla="val 50000"/>
              <a:gd name="adj2" fmla="val 100000"/>
            </a:avLst>
          </a:prstGeom>
          <a:solidFill>
            <a:srgbClr val="FF0000"/>
          </a:solidFill>
          <a:ln w="9525">
            <a:solidFill>
              <a:schemeClr val="tx1"/>
            </a:solidFill>
            <a:miter lim="800000"/>
            <a:headEnd/>
            <a:tailEnd/>
          </a:ln>
          <a:effectLst/>
        </p:spPr>
        <p:txBody>
          <a:bodyPr wrap="none" anchor="ctr"/>
          <a:lstStyle/>
          <a:p>
            <a:endParaRPr lang="en-US"/>
          </a:p>
        </p:txBody>
      </p:sp>
      <p:pic>
        <p:nvPicPr>
          <p:cNvPr id="50188" name="Picture 12" descr="getdetailimage"/>
          <p:cNvPicPr>
            <a:picLocks noChangeAspect="1" noChangeArrowheads="1"/>
          </p:cNvPicPr>
          <p:nvPr/>
        </p:nvPicPr>
        <p:blipFill>
          <a:blip r:embed="rId7" cstate="print"/>
          <a:srcRect/>
          <a:stretch>
            <a:fillRect/>
          </a:stretch>
        </p:blipFill>
        <p:spPr bwMode="auto">
          <a:xfrm>
            <a:off x="4495800" y="152400"/>
            <a:ext cx="4572000" cy="2971800"/>
          </a:xfrm>
          <a:prstGeom prst="rect">
            <a:avLst/>
          </a:prstGeom>
          <a:noFill/>
          <a:ln w="57150">
            <a:solidFill>
              <a:srgbClr val="000000"/>
            </a:solidFill>
            <a:miter lim="800000"/>
            <a:headEnd/>
            <a:tailEnd/>
          </a:ln>
        </p:spPr>
      </p:pic>
    </p:spTree>
  </p:cSld>
  <p:clrMapOvr>
    <a:masterClrMapping/>
  </p:clrMapOvr>
  <p:transition spd="med">
    <p:split orient="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2000" fill="hold" grpId="0" nodeType="after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wipe(left)">
                                      <p:cBhvr>
                                        <p:cTn id="7" dur="2000"/>
                                        <p:tgtEl>
                                          <p:spTgt spid="50187"/>
                                        </p:tgtEl>
                                      </p:cBhvr>
                                    </p:animEffect>
                                  </p:childTnLst>
                                </p:cTn>
                              </p:par>
                            </p:childTnLst>
                          </p:cTn>
                        </p:par>
                        <p:par>
                          <p:cTn id="8" fill="hold">
                            <p:stCondLst>
                              <p:cond delay="4000"/>
                            </p:stCondLst>
                            <p:childTnLst>
                              <p:par>
                                <p:cTn id="9" presetID="22" presetClass="entr" presetSubtype="8" repeatCount="2000" fill="hold" grpId="0" nodeType="afterEffect">
                                  <p:stCondLst>
                                    <p:cond delay="0"/>
                                  </p:stCondLst>
                                  <p:childTnLst>
                                    <p:set>
                                      <p:cBhvr>
                                        <p:cTn id="10" dur="1" fill="hold">
                                          <p:stCondLst>
                                            <p:cond delay="0"/>
                                          </p:stCondLst>
                                        </p:cTn>
                                        <p:tgtEl>
                                          <p:spTgt spid="50186"/>
                                        </p:tgtEl>
                                        <p:attrNameLst>
                                          <p:attrName>style.visibility</p:attrName>
                                        </p:attrNameLst>
                                      </p:cBhvr>
                                      <p:to>
                                        <p:strVal val="visible"/>
                                      </p:to>
                                    </p:set>
                                    <p:animEffect transition="in" filter="wipe(left)">
                                      <p:cBhvr>
                                        <p:cTn id="11" dur="20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animBg="1"/>
      <p:bldP spid="501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1_1204700262"/>
          <p:cNvPicPr>
            <a:picLocks noChangeAspect="1" noChangeArrowheads="1"/>
          </p:cNvPicPr>
          <p:nvPr/>
        </p:nvPicPr>
        <p:blipFill>
          <a:blip r:embed="rId3" cstate="print"/>
          <a:srcRect/>
          <a:stretch>
            <a:fillRect/>
          </a:stretch>
        </p:blipFill>
        <p:spPr bwMode="auto">
          <a:xfrm>
            <a:off x="228600" y="228600"/>
            <a:ext cx="3733800" cy="2895600"/>
          </a:xfrm>
          <a:prstGeom prst="rect">
            <a:avLst/>
          </a:prstGeom>
          <a:noFill/>
          <a:ln w="57150">
            <a:solidFill>
              <a:srgbClr val="000000"/>
            </a:solidFill>
            <a:miter lim="800000"/>
            <a:headEnd/>
            <a:tailEnd/>
          </a:ln>
        </p:spPr>
      </p:pic>
      <p:pic>
        <p:nvPicPr>
          <p:cNvPr id="55301" name="Picture 5" descr="Penguin_canhcut"/>
          <p:cNvPicPr>
            <a:picLocks noChangeAspect="1" noChangeArrowheads="1"/>
          </p:cNvPicPr>
          <p:nvPr/>
        </p:nvPicPr>
        <p:blipFill>
          <a:blip r:embed="rId4" cstate="print"/>
          <a:srcRect/>
          <a:stretch>
            <a:fillRect/>
          </a:stretch>
        </p:blipFill>
        <p:spPr bwMode="auto">
          <a:xfrm>
            <a:off x="228600" y="3429000"/>
            <a:ext cx="3733800" cy="3200400"/>
          </a:xfrm>
          <a:prstGeom prst="rect">
            <a:avLst/>
          </a:prstGeom>
          <a:noFill/>
          <a:ln w="57150">
            <a:solidFill>
              <a:srgbClr val="000000"/>
            </a:solidFill>
            <a:miter lim="800000"/>
            <a:headEnd/>
            <a:tailEnd/>
          </a:ln>
        </p:spPr>
      </p:pic>
      <p:pic>
        <p:nvPicPr>
          <p:cNvPr id="55302" name="Picture 6" descr="con nai"/>
          <p:cNvPicPr>
            <a:picLocks noChangeAspect="1" noChangeArrowheads="1"/>
          </p:cNvPicPr>
          <p:nvPr/>
        </p:nvPicPr>
        <p:blipFill>
          <a:blip r:embed="rId5" cstate="print"/>
          <a:srcRect/>
          <a:stretch>
            <a:fillRect/>
          </a:stretch>
        </p:blipFill>
        <p:spPr bwMode="auto">
          <a:xfrm>
            <a:off x="4191000" y="228600"/>
            <a:ext cx="4648200" cy="6400800"/>
          </a:xfrm>
          <a:prstGeom prst="rect">
            <a:avLst/>
          </a:prstGeom>
          <a:noFill/>
          <a:ln w="57150">
            <a:solidFill>
              <a:srgbClr val="000000"/>
            </a:solidFill>
            <a:miter lim="800000"/>
            <a:headEnd/>
            <a:tailEnd/>
          </a:ln>
        </p:spPr>
      </p:pic>
      <p:sp>
        <p:nvSpPr>
          <p:cNvPr id="55303" name="AutoShape 7"/>
          <p:cNvSpPr>
            <a:spLocks noChangeArrowheads="1"/>
          </p:cNvSpPr>
          <p:nvPr/>
        </p:nvSpPr>
        <p:spPr bwMode="auto">
          <a:xfrm>
            <a:off x="4343400" y="1905000"/>
            <a:ext cx="1143000" cy="457200"/>
          </a:xfrm>
          <a:prstGeom prst="rightArrow">
            <a:avLst>
              <a:gd name="adj1" fmla="val 50000"/>
              <a:gd name="adj2" fmla="val 62500"/>
            </a:avLst>
          </a:prstGeom>
          <a:solidFill>
            <a:srgbClr val="FF0000"/>
          </a:solidFill>
          <a:ln w="9525">
            <a:solidFill>
              <a:schemeClr val="tx1"/>
            </a:solidFill>
            <a:miter lim="800000"/>
            <a:headEnd/>
            <a:tailEnd/>
          </a:ln>
          <a:effectLst/>
        </p:spPr>
        <p:txBody>
          <a:bodyPr wrap="none" anchor="ctr"/>
          <a:lstStyle/>
          <a:p>
            <a:endParaRPr lang="en-US"/>
          </a:p>
        </p:txBody>
      </p:sp>
      <p:sp>
        <p:nvSpPr>
          <p:cNvPr id="55304" name="AutoShape 8"/>
          <p:cNvSpPr>
            <a:spLocks noChangeArrowheads="1"/>
          </p:cNvSpPr>
          <p:nvPr/>
        </p:nvSpPr>
        <p:spPr bwMode="auto">
          <a:xfrm flipH="1">
            <a:off x="3352800" y="5181600"/>
            <a:ext cx="990600" cy="533400"/>
          </a:xfrm>
          <a:prstGeom prst="rightArrow">
            <a:avLst>
              <a:gd name="adj1" fmla="val 50000"/>
              <a:gd name="adj2" fmla="val 46429"/>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2000" fill="hold" grpId="0" nodeType="after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wipe(left)">
                                      <p:cBhvr>
                                        <p:cTn id="7" dur="2000"/>
                                        <p:tgtEl>
                                          <p:spTgt spid="55303"/>
                                        </p:tgtEl>
                                      </p:cBhvr>
                                    </p:animEffect>
                                  </p:childTnLst>
                                </p:cTn>
                              </p:par>
                            </p:childTnLst>
                          </p:cTn>
                        </p:par>
                        <p:par>
                          <p:cTn id="8" fill="hold">
                            <p:stCondLst>
                              <p:cond delay="4000"/>
                            </p:stCondLst>
                            <p:childTnLst>
                              <p:par>
                                <p:cTn id="9" presetID="22" presetClass="entr" presetSubtype="2" repeatCount="2000" fill="hold" grpId="0" nodeType="afterEffect">
                                  <p:stCondLst>
                                    <p:cond delay="0"/>
                                  </p:stCondLst>
                                  <p:childTnLst>
                                    <p:set>
                                      <p:cBhvr>
                                        <p:cTn id="10" dur="1" fill="hold">
                                          <p:stCondLst>
                                            <p:cond delay="0"/>
                                          </p:stCondLst>
                                        </p:cTn>
                                        <p:tgtEl>
                                          <p:spTgt spid="55304"/>
                                        </p:tgtEl>
                                        <p:attrNameLst>
                                          <p:attrName>style.visibility</p:attrName>
                                        </p:attrNameLst>
                                      </p:cBhvr>
                                      <p:to>
                                        <p:strVal val="visible"/>
                                      </p:to>
                                    </p:set>
                                    <p:animEffect transition="in" filter="wipe(right)">
                                      <p:cBhvr>
                                        <p:cTn id="11" dur="20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P spid="553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endParaRPr lang="en-US"/>
          </a:p>
        </p:txBody>
      </p:sp>
      <p:sp>
        <p:nvSpPr>
          <p:cNvPr id="147459" name="Rectangle 3"/>
          <p:cNvSpPr>
            <a:spLocks noGrp="1" noChangeArrowheads="1"/>
          </p:cNvSpPr>
          <p:nvPr>
            <p:ph type="body" idx="1"/>
          </p:nvPr>
        </p:nvSpPr>
        <p:spPr/>
        <p:txBody>
          <a:bodyPr/>
          <a:lstStyle/>
          <a:p>
            <a:endParaRPr lang="en-US"/>
          </a:p>
        </p:txBody>
      </p:sp>
      <p:pic>
        <p:nvPicPr>
          <p:cNvPr id="147460" name="Picture 4" descr="xemanhdep"/>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sp>
        <p:nvSpPr>
          <p:cNvPr id="147462" name="WordArt 6"/>
          <p:cNvSpPr>
            <a:spLocks noChangeArrowheads="1" noChangeShapeType="1" noTextEdit="1"/>
          </p:cNvSpPr>
          <p:nvPr/>
        </p:nvSpPr>
        <p:spPr bwMode="auto">
          <a:xfrm>
            <a:off x="228600" y="304800"/>
            <a:ext cx="8686800" cy="2743200"/>
          </a:xfrm>
          <a:prstGeom prst="rect">
            <a:avLst/>
          </a:prstGeom>
        </p:spPr>
        <p:txBody>
          <a:bodyPr wrap="none" fromWordArt="1">
            <a:prstTxWarp prst="textPlain">
              <a:avLst>
                <a:gd name="adj" fmla="val 50000"/>
              </a:avLst>
            </a:prstTxWarp>
            <a:scene3d>
              <a:camera prst="legacyObliqueTopRight"/>
              <a:lightRig rig="legacyFlat1" dir="t"/>
            </a:scene3d>
            <a:sp3d extrusionH="430200" prstMaterial="legacyPlastic">
              <a:extrusionClr>
                <a:srgbClr val="FFCC00"/>
              </a:extrusionClr>
            </a:sp3d>
          </a:bodyPr>
          <a:lstStyle/>
          <a:p>
            <a:r>
              <a:rPr lang="vi-VN" sz="3600" kern="10">
                <a:ln w="9525">
                  <a:round/>
                  <a:headEnd/>
                  <a:tailEnd/>
                </a:ln>
                <a:solidFill>
                  <a:srgbClr val="00FF00"/>
                </a:solidFill>
                <a:latin typeface="Times New Roman"/>
                <a:cs typeface="Times New Roman"/>
              </a:rPr>
              <a:t>Hoạt động 2</a:t>
            </a:r>
          </a:p>
          <a:p>
            <a:r>
              <a:rPr lang="vi-VN" sz="3600" kern="10">
                <a:ln w="9525">
                  <a:round/>
                  <a:headEnd/>
                  <a:tailEnd/>
                </a:ln>
                <a:solidFill>
                  <a:srgbClr val="00FF00"/>
                </a:solidFill>
                <a:latin typeface="Times New Roman"/>
                <a:cs typeface="Times New Roman"/>
              </a:rPr>
              <a:t>Tìm hiểu điều gì xảy ra khi trái đất đầy băng tuyết</a:t>
            </a:r>
            <a:endParaRPr lang="en-US" sz="3600" kern="10">
              <a:ln w="9525">
                <a:round/>
                <a:headEnd/>
                <a:tailEnd/>
              </a:ln>
              <a:solidFill>
                <a:srgbClr val="00FF00"/>
              </a:solidFill>
              <a:latin typeface="Times New Roman"/>
              <a:cs typeface="Times New Roman"/>
            </a:endParaRP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wedge">
                                      <p:cBhvr>
                                        <p:cTn id="7" dur="2000"/>
                                        <p:tgtEl>
                                          <p:spTgt spid="14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xemanhdep"/>
          <p:cNvPicPr>
            <a:picLocks noChangeAspect="1" noChangeArrowheads="1" noCrop="1"/>
          </p:cNvPicPr>
          <p:nvPr/>
        </p:nvPicPr>
        <p:blipFill>
          <a:blip r:embed="rId4" cstate="print"/>
          <a:srcRect/>
          <a:stretch>
            <a:fillRect/>
          </a:stretch>
        </p:blipFill>
        <p:spPr bwMode="auto">
          <a:xfrm>
            <a:off x="0" y="2209800"/>
            <a:ext cx="9144000" cy="4648200"/>
          </a:xfrm>
          <a:prstGeom prst="rect">
            <a:avLst/>
          </a:prstGeom>
          <a:noFill/>
        </p:spPr>
      </p:pic>
      <p:sp>
        <p:nvSpPr>
          <p:cNvPr id="33795" name="WordArt 3"/>
          <p:cNvSpPr>
            <a:spLocks noChangeArrowheads="1" noChangeShapeType="1" noTextEdit="1"/>
          </p:cNvSpPr>
          <p:nvPr/>
        </p:nvSpPr>
        <p:spPr bwMode="auto">
          <a:xfrm>
            <a:off x="1828800" y="117475"/>
            <a:ext cx="2819400" cy="873125"/>
          </a:xfrm>
          <a:prstGeom prst="rect">
            <a:avLst/>
          </a:prstGeom>
        </p:spPr>
        <p:txBody>
          <a:bodyPr wrap="none" fromWordArt="1">
            <a:prstTxWarp prst="textPlain">
              <a:avLst>
                <a:gd name="adj" fmla="val 50000"/>
              </a:avLst>
            </a:prstTxWarp>
          </a:bodyPr>
          <a:lstStyle/>
          <a:p>
            <a:r>
              <a:rPr lang="en-US" sz="3600" kern="10" dirty="0" err="1" smtClean="0">
                <a:ln w="9525">
                  <a:solidFill>
                    <a:srgbClr val="FF0000"/>
                  </a:solidFill>
                  <a:round/>
                  <a:headEnd/>
                  <a:tailEnd/>
                </a:ln>
                <a:solidFill>
                  <a:srgbClr val="FF0000"/>
                </a:solidFill>
                <a:latin typeface="Times New Roman"/>
                <a:cs typeface="Times New Roman"/>
              </a:rPr>
              <a:t>Ôn</a:t>
            </a:r>
            <a:r>
              <a:rPr lang="en-US" sz="3600" kern="10" dirty="0" smtClean="0">
                <a:ln w="9525">
                  <a:solidFill>
                    <a:srgbClr val="FF0000"/>
                  </a:solidFill>
                  <a:round/>
                  <a:headEnd/>
                  <a:tailEnd/>
                </a:ln>
                <a:solidFill>
                  <a:srgbClr val="FF0000"/>
                </a:solidFill>
                <a:latin typeface="Times New Roman"/>
                <a:cs typeface="Times New Roman"/>
              </a:rPr>
              <a:t> </a:t>
            </a:r>
            <a:r>
              <a:rPr lang="en-US" sz="3600" kern="10" dirty="0" err="1" smtClean="0">
                <a:ln w="9525">
                  <a:solidFill>
                    <a:srgbClr val="FF0000"/>
                  </a:solidFill>
                  <a:round/>
                  <a:headEnd/>
                  <a:tailEnd/>
                </a:ln>
                <a:solidFill>
                  <a:srgbClr val="FF0000"/>
                </a:solidFill>
                <a:latin typeface="Times New Roman"/>
                <a:cs typeface="Times New Roman"/>
              </a:rPr>
              <a:t>bài</a:t>
            </a:r>
            <a:r>
              <a:rPr lang="en-US" sz="3600" kern="10" dirty="0" smtClean="0">
                <a:ln w="9525">
                  <a:solidFill>
                    <a:srgbClr val="FF0000"/>
                  </a:solidFill>
                  <a:round/>
                  <a:headEnd/>
                  <a:tailEnd/>
                </a:ln>
                <a:solidFill>
                  <a:srgbClr val="FF0000"/>
                </a:solidFill>
                <a:latin typeface="Times New Roman"/>
                <a:cs typeface="Times New Roman"/>
              </a:rPr>
              <a:t> </a:t>
            </a:r>
            <a:r>
              <a:rPr lang="en-US" sz="3600" kern="10" dirty="0" err="1">
                <a:ln w="9525">
                  <a:solidFill>
                    <a:srgbClr val="FF0000"/>
                  </a:solidFill>
                  <a:round/>
                  <a:headEnd/>
                  <a:tailEnd/>
                </a:ln>
                <a:solidFill>
                  <a:srgbClr val="FF0000"/>
                </a:solidFill>
                <a:latin typeface="Times New Roman"/>
                <a:cs typeface="Times New Roman"/>
              </a:rPr>
              <a:t>cũ</a:t>
            </a:r>
            <a:endParaRPr lang="en-US" sz="3600" kern="10" dirty="0">
              <a:ln w="9525">
                <a:solidFill>
                  <a:srgbClr val="FF0000"/>
                </a:solidFill>
                <a:round/>
                <a:headEnd/>
                <a:tailEnd/>
              </a:ln>
              <a:solidFill>
                <a:srgbClr val="FF0000"/>
              </a:solidFill>
              <a:latin typeface="Times New Roman"/>
              <a:cs typeface="Times New Roman"/>
            </a:endParaRPr>
          </a:p>
        </p:txBody>
      </p:sp>
      <p:sp>
        <p:nvSpPr>
          <p:cNvPr id="33796" name="Text Box 4"/>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FF0066"/>
                </a:solidFill>
              </a:rPr>
              <a:t>1. Vật nào trong bức tranh là nguồn nhiệt ?</a:t>
            </a:r>
          </a:p>
        </p:txBody>
      </p:sp>
      <p:pic>
        <p:nvPicPr>
          <p:cNvPr id="33812" name="Picture 20" descr="qustionbig_w"/>
          <p:cNvPicPr>
            <a:picLocks noChangeAspect="1" noChangeArrowheads="1" noCrop="1"/>
          </p:cNvPicPr>
          <p:nvPr/>
        </p:nvPicPr>
        <p:blipFill>
          <a:blip r:embed="rId5" cstate="print"/>
          <a:srcRect/>
          <a:stretch>
            <a:fillRect/>
          </a:stretch>
        </p:blipFill>
        <p:spPr bwMode="auto">
          <a:xfrm>
            <a:off x="6248400" y="76200"/>
            <a:ext cx="2514600" cy="1295400"/>
          </a:xfrm>
          <a:prstGeom prst="rect">
            <a:avLst/>
          </a:prstGeom>
          <a:noFill/>
        </p:spPr>
      </p:pic>
      <p:grpSp>
        <p:nvGrpSpPr>
          <p:cNvPr id="33814" name="Group 22"/>
          <p:cNvGrpSpPr>
            <a:grpSpLocks/>
          </p:cNvGrpSpPr>
          <p:nvPr/>
        </p:nvGrpSpPr>
        <p:grpSpPr bwMode="auto">
          <a:xfrm>
            <a:off x="1419225" y="2514600"/>
            <a:ext cx="1476375" cy="1371600"/>
            <a:chOff x="894" y="1584"/>
            <a:chExt cx="930" cy="864"/>
          </a:xfrm>
        </p:grpSpPr>
        <p:pic>
          <p:nvPicPr>
            <p:cNvPr id="33811" name="Picture 19" descr="Variados283"/>
            <p:cNvPicPr>
              <a:picLocks noChangeAspect="1" noChangeArrowheads="1" noCrop="1"/>
            </p:cNvPicPr>
            <p:nvPr/>
          </p:nvPicPr>
          <p:blipFill>
            <a:blip r:embed="rId6" cstate="print"/>
            <a:srcRect/>
            <a:stretch>
              <a:fillRect/>
            </a:stretch>
          </p:blipFill>
          <p:spPr bwMode="auto">
            <a:xfrm>
              <a:off x="1152" y="2064"/>
              <a:ext cx="384" cy="384"/>
            </a:xfrm>
            <a:prstGeom prst="rect">
              <a:avLst/>
            </a:prstGeom>
            <a:noFill/>
          </p:spPr>
        </p:pic>
        <p:sp>
          <p:nvSpPr>
            <p:cNvPr id="33813" name="WordArt 21"/>
            <p:cNvSpPr>
              <a:spLocks noChangeArrowheads="1" noChangeShapeType="1" noTextEdit="1"/>
            </p:cNvSpPr>
            <p:nvPr/>
          </p:nvSpPr>
          <p:spPr bwMode="auto">
            <a:xfrm>
              <a:off x="894" y="1584"/>
              <a:ext cx="930" cy="330"/>
            </a:xfrm>
            <a:prstGeom prst="rect">
              <a:avLst/>
            </a:prstGeom>
          </p:spPr>
          <p:txBody>
            <a:bodyPr wrap="none" fromWordArt="1">
              <a:prstTxWarp prst="textPlain">
                <a:avLst>
                  <a:gd name="adj" fmla="val 50000"/>
                </a:avLst>
              </a:prstTxWarp>
            </a:bodyPr>
            <a:lstStyle/>
            <a:p>
              <a:r>
                <a:rPr lang="en-US" sz="3600" kern="1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Mặt trời</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3796"/>
                                        </p:tgtEl>
                                        <p:attrNameLst>
                                          <p:attrName>style.visibility</p:attrName>
                                        </p:attrNameLst>
                                      </p:cBhvr>
                                      <p:to>
                                        <p:strVal val="visible"/>
                                      </p:to>
                                    </p:set>
                                    <p:anim calcmode="discrete" valueType="clr">
                                      <p:cBhvr override="childStyle">
                                        <p:cTn id="12" dur="80"/>
                                        <p:tgtEl>
                                          <p:spTgt spid="3379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3796"/>
                                        </p:tgtEl>
                                        <p:attrNameLst>
                                          <p:attrName>fillcolor</p:attrName>
                                        </p:attrNameLst>
                                      </p:cBhvr>
                                      <p:tavLst>
                                        <p:tav tm="0">
                                          <p:val>
                                            <p:clrVal>
                                              <a:schemeClr val="accent2"/>
                                            </p:clrVal>
                                          </p:val>
                                        </p:tav>
                                        <p:tav tm="50000">
                                          <p:val>
                                            <p:clrVal>
                                              <a:schemeClr val="hlink"/>
                                            </p:clrVal>
                                          </p:val>
                                        </p:tav>
                                      </p:tavLst>
                                    </p:anim>
                                    <p:set>
                                      <p:cBhvr>
                                        <p:cTn id="14" dur="80"/>
                                        <p:tgtEl>
                                          <p:spTgt spid="3379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3814"/>
                                        </p:tgtEl>
                                        <p:attrNameLst>
                                          <p:attrName>style.visibility</p:attrName>
                                        </p:attrNameLst>
                                      </p:cBhvr>
                                      <p:to>
                                        <p:strVal val="visible"/>
                                      </p:to>
                                    </p:set>
                                    <p:animEffect transition="in" filter="dissolve">
                                      <p:cBhvr>
                                        <p:cTn id="19" dur="500"/>
                                        <p:tgtEl>
                                          <p:spTgt spid="3381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5" descr="45"/>
          <p:cNvPicPr>
            <a:picLocks noChangeAspect="1" noChangeArrowheads="1"/>
          </p:cNvPicPr>
          <p:nvPr/>
        </p:nvPicPr>
        <p:blipFill>
          <a:blip r:embed="rId3" cstate="print">
            <a:lum bright="12000"/>
          </a:blip>
          <a:srcRect/>
          <a:stretch>
            <a:fillRect/>
          </a:stretch>
        </p:blipFill>
        <p:spPr bwMode="auto">
          <a:xfrm>
            <a:off x="0" y="0"/>
            <a:ext cx="9144000" cy="6858000"/>
          </a:xfrm>
          <a:prstGeom prst="rect">
            <a:avLst/>
          </a:prstGeom>
          <a:noFill/>
        </p:spPr>
      </p:pic>
      <p:sp>
        <p:nvSpPr>
          <p:cNvPr id="56327" name="WordArt 7"/>
          <p:cNvSpPr>
            <a:spLocks noChangeArrowheads="1" noChangeShapeType="1" noTextEdit="1"/>
          </p:cNvSpPr>
          <p:nvPr/>
        </p:nvSpPr>
        <p:spPr bwMode="auto">
          <a:xfrm>
            <a:off x="3124200" y="1371600"/>
            <a:ext cx="4419600" cy="2459038"/>
          </a:xfrm>
          <a:prstGeom prst="rect">
            <a:avLst/>
          </a:prstGeom>
        </p:spPr>
        <p:txBody>
          <a:bodyPr wrap="none" fromWordArt="1">
            <a:prstTxWarp prst="textWave1">
              <a:avLst>
                <a:gd name="adj1" fmla="val 13005"/>
                <a:gd name="adj2" fmla="val 0"/>
              </a:avLst>
            </a:prstTxWarp>
            <a:scene3d>
              <a:camera prst="legacyPerspectiveFront">
                <a:rot lat="20519999" lon="1080000" rev="0"/>
              </a:camera>
              <a:lightRig rig="legacyHarsh2" dir="b"/>
            </a:scene3d>
            <a:sp3d extrusionH="430200" prstMaterial="legacyMatte">
              <a:extrusionClr>
                <a:srgbClr val="FF6600"/>
              </a:extrusionClr>
            </a:sp3d>
          </a:bodyPr>
          <a:lstStyle/>
          <a:p>
            <a:r>
              <a:rPr lang="pt-BR" sz="3600" kern="10">
                <a:ln w="9525">
                  <a:round/>
                  <a:headEnd/>
                  <a:tailEnd/>
                </a:ln>
                <a:gradFill rotWithShape="0">
                  <a:gsLst>
                    <a:gs pos="0">
                      <a:srgbClr val="FFE701">
                        <a:alpha val="23000"/>
                      </a:srgbClr>
                    </a:gs>
                    <a:gs pos="100000">
                      <a:srgbClr val="FE3E02"/>
                    </a:gs>
                  </a:gsLst>
                  <a:lin ang="5400000" scaled="1"/>
                </a:gradFill>
                <a:latin typeface="Times New Roman"/>
                <a:cs typeface="Times New Roman"/>
              </a:rPr>
              <a:t>Mời các em xem phim</a:t>
            </a:r>
            <a:endParaRPr lang="en-US" sz="3600" kern="10">
              <a:ln w="9525">
                <a:round/>
                <a:headEnd/>
                <a:tailEnd/>
              </a:ln>
              <a:gradFill rotWithShape="0">
                <a:gsLst>
                  <a:gs pos="0">
                    <a:srgbClr val="FFE701">
                      <a:alpha val="23000"/>
                    </a:srgbClr>
                  </a:gs>
                  <a:gs pos="100000">
                    <a:srgbClr val="FE3E02"/>
                  </a:gs>
                </a:gsLst>
                <a:lin ang="5400000" scaled="1"/>
              </a:gradFill>
              <a:latin typeface="Times New Roman"/>
              <a:cs typeface="Times New Roman"/>
            </a:endParaRPr>
          </a:p>
        </p:txBody>
      </p:sp>
      <p:pic>
        <p:nvPicPr>
          <p:cNvPr id="56328" name="Picture 8" descr="0003-3"/>
          <p:cNvPicPr>
            <a:picLocks noChangeAspect="1" noChangeArrowheads="1" noCrop="1"/>
          </p:cNvPicPr>
          <p:nvPr/>
        </p:nvPicPr>
        <p:blipFill>
          <a:blip r:embed="rId4" cstate="print"/>
          <a:srcRect/>
          <a:stretch>
            <a:fillRect/>
          </a:stretch>
        </p:blipFill>
        <p:spPr bwMode="auto">
          <a:xfrm>
            <a:off x="1143000" y="2133600"/>
            <a:ext cx="1411288" cy="1981200"/>
          </a:xfrm>
          <a:prstGeom prst="rect">
            <a:avLst/>
          </a:prstGeom>
          <a:noFill/>
          <a:ln w="9525">
            <a:noFill/>
            <a:miter lim="800000"/>
            <a:headEnd/>
            <a:tailEnd/>
          </a:ln>
        </p:spPr>
      </p:pic>
      <p:pic>
        <p:nvPicPr>
          <p:cNvPr id="56330" name="Picture 10" descr="xmascandles"/>
          <p:cNvPicPr>
            <a:picLocks noChangeAspect="1" noChangeArrowheads="1" noCrop="1"/>
          </p:cNvPicPr>
          <p:nvPr/>
        </p:nvPicPr>
        <p:blipFill>
          <a:blip r:embed="rId5" cstate="print"/>
          <a:srcRect/>
          <a:stretch>
            <a:fillRect/>
          </a:stretch>
        </p:blipFill>
        <p:spPr bwMode="auto">
          <a:xfrm>
            <a:off x="2590800" y="4333875"/>
            <a:ext cx="3352800" cy="1152525"/>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wipe(left)">
                                      <p:cBhvr>
                                        <p:cTn id="7" dur="500"/>
                                        <p:tgtEl>
                                          <p:spTgt spid="56327"/>
                                        </p:tgtEl>
                                      </p:cBhvr>
                                    </p:animEffect>
                                  </p:childTnLst>
                                </p:cTn>
                              </p:par>
                              <p:par>
                                <p:cTn id="8" presetID="10" presetClass="entr" presetSubtype="0" fill="hold" nodeType="withEffect">
                                  <p:stCondLst>
                                    <p:cond delay="0"/>
                                  </p:stCondLst>
                                  <p:childTnLst>
                                    <p:set>
                                      <p:cBhvr>
                                        <p:cTn id="9" dur="1" fill="hold">
                                          <p:stCondLst>
                                            <p:cond delay="0"/>
                                          </p:stCondLst>
                                        </p:cTn>
                                        <p:tgtEl>
                                          <p:spTgt spid="56330"/>
                                        </p:tgtEl>
                                        <p:attrNameLst>
                                          <p:attrName>style.visibility</p:attrName>
                                        </p:attrNameLst>
                                      </p:cBhvr>
                                      <p:to>
                                        <p:strVal val="visible"/>
                                      </p:to>
                                    </p:set>
                                    <p:animEffect transition="in" filter="fade">
                                      <p:cBhvr>
                                        <p:cTn id="10"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7" name="Picture 15" descr="45"/>
          <p:cNvPicPr>
            <a:picLocks noChangeAspect="1" noChangeArrowheads="1"/>
          </p:cNvPicPr>
          <p:nvPr/>
        </p:nvPicPr>
        <p:blipFill>
          <a:blip r:embed="rId4" cstate="print">
            <a:lum bright="12000"/>
          </a:blip>
          <a:srcRect/>
          <a:stretch>
            <a:fillRect/>
          </a:stretch>
        </p:blipFill>
        <p:spPr bwMode="auto">
          <a:xfrm>
            <a:off x="0" y="0"/>
            <a:ext cx="9144000" cy="6858000"/>
          </a:xfrm>
          <a:prstGeom prst="rect">
            <a:avLst/>
          </a:prstGeom>
          <a:noFill/>
        </p:spPr>
      </p:pic>
      <p:pic>
        <p:nvPicPr>
          <p:cNvPr id="59409" name="t790621a.wmv">
            <a:hlinkClick r:id="" action="ppaction://media"/>
          </p:cNvPr>
          <p:cNvPicPr>
            <a:picLocks noRot="1" noChangeAspect="1" noChangeArrowheads="1"/>
          </p:cNvPicPr>
          <p:nvPr>
            <a:videoFile r:link="rId1"/>
          </p:nvPr>
        </p:nvPicPr>
        <p:blipFill>
          <a:blip r:embed="rId5" cstate="print"/>
          <a:srcRect/>
          <a:stretch>
            <a:fillRect/>
          </a:stretch>
        </p:blipFill>
        <p:spPr bwMode="auto">
          <a:xfrm>
            <a:off x="457200" y="609600"/>
            <a:ext cx="8153400" cy="5791200"/>
          </a:xfrm>
          <a:prstGeom prst="rect">
            <a:avLst/>
          </a:prstGeom>
          <a:noFill/>
          <a:ln w="76200">
            <a:solidFill>
              <a:srgbClr val="000000"/>
            </a:solidFill>
            <a:miter lim="800000"/>
            <a:headEnd/>
            <a:tailEnd/>
          </a:ln>
        </p:spPr>
      </p:pic>
    </p:spTree>
  </p:cSld>
  <p:clrMapOvr>
    <a:masterClrMapping/>
  </p:clrMapOvr>
  <p:transition spd="med">
    <p:split orient="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33" fill="hold"/>
                                        <p:tgtEl>
                                          <p:spTgt spid="5940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9409"/>
                </p:tgtEl>
              </p:cMediaNode>
            </p:video>
            <p:seq concurrent="1" nextAc="seek">
              <p:cTn id="8" restart="whenNotActive" fill="hold" evtFilter="cancelBubble" nodeType="interactiveSeq">
                <p:stCondLst>
                  <p:cond evt="onClick" delay="0">
                    <p:tgtEl>
                      <p:spTgt spid="5940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9409"/>
                                        </p:tgtEl>
                                      </p:cBhvr>
                                    </p:cmd>
                                  </p:childTnLst>
                                </p:cTn>
                              </p:par>
                            </p:childTnLst>
                          </p:cTn>
                        </p:par>
                      </p:childTnLst>
                    </p:cTn>
                  </p:par>
                </p:childTnLst>
              </p:cTn>
              <p:nextCondLst>
                <p:cond evt="onClick" delay="0">
                  <p:tgtEl>
                    <p:spTgt spid="59409"/>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Trong Dong"/>
          <p:cNvPicPr>
            <a:picLocks noChangeAspect="1" noChangeArrowheads="1"/>
          </p:cNvPicPr>
          <p:nvPr/>
        </p:nvPicPr>
        <p:blipFill>
          <a:blip r:embed="rId3" cstate="print"/>
          <a:srcRect/>
          <a:stretch>
            <a:fillRect/>
          </a:stretch>
        </p:blipFill>
        <p:spPr bwMode="auto">
          <a:xfrm>
            <a:off x="76200" y="228600"/>
            <a:ext cx="9144000" cy="6629400"/>
          </a:xfrm>
          <a:prstGeom prst="rect">
            <a:avLst/>
          </a:prstGeom>
          <a:noFill/>
        </p:spPr>
      </p:pic>
      <p:pic>
        <p:nvPicPr>
          <p:cNvPr id="60421" name="Picture 5" descr="1"/>
          <p:cNvPicPr>
            <a:picLocks noChangeAspect="1" noChangeArrowheads="1" noCrop="1"/>
          </p:cNvPicPr>
          <p:nvPr/>
        </p:nvPicPr>
        <p:blipFill>
          <a:blip r:embed="rId4" cstate="print"/>
          <a:srcRect/>
          <a:stretch>
            <a:fillRect/>
          </a:stretch>
        </p:blipFill>
        <p:spPr bwMode="auto">
          <a:xfrm>
            <a:off x="304800" y="2667000"/>
            <a:ext cx="2362200" cy="4191000"/>
          </a:xfrm>
          <a:prstGeom prst="rect">
            <a:avLst/>
          </a:prstGeom>
          <a:noFill/>
        </p:spPr>
      </p:pic>
      <p:sp>
        <p:nvSpPr>
          <p:cNvPr id="60422" name="AutoShape 6" descr="Parchment"/>
          <p:cNvSpPr>
            <a:spLocks noChangeArrowheads="1"/>
          </p:cNvSpPr>
          <p:nvPr/>
        </p:nvSpPr>
        <p:spPr bwMode="auto">
          <a:xfrm>
            <a:off x="2895600" y="0"/>
            <a:ext cx="6248400" cy="2895600"/>
          </a:xfrm>
          <a:prstGeom prst="cloudCallout">
            <a:avLst>
              <a:gd name="adj1" fmla="val -67278"/>
              <a:gd name="adj2" fmla="val 48903"/>
            </a:avLst>
          </a:prstGeom>
          <a:blipFill dpi="0" rotWithShape="1">
            <a:blip r:embed="rId5" cstate="print"/>
            <a:srcRect/>
            <a:tile tx="0" ty="0" sx="100000" sy="100000" flip="none" algn="tl"/>
          </a:blipFill>
          <a:ln w="9525">
            <a:solidFill>
              <a:schemeClr val="tx1"/>
            </a:solidFill>
            <a:round/>
            <a:headEnd/>
            <a:tailEnd/>
          </a:ln>
          <a:effectLst/>
        </p:spPr>
        <p:txBody>
          <a:bodyPr/>
          <a:lstStyle/>
          <a:p>
            <a:r>
              <a:rPr lang="en-US" sz="3600">
                <a:solidFill>
                  <a:srgbClr val="FF0000"/>
                </a:solidFill>
              </a:rPr>
              <a:t>Điều gì sẽ xảy ra nếu trái đất không được mặt trời sưởi ấm?</a:t>
            </a:r>
          </a:p>
        </p:txBody>
      </p:sp>
      <p:pic>
        <p:nvPicPr>
          <p:cNvPr id="60423" name="Picture 7" descr="EARTH"/>
          <p:cNvPicPr>
            <a:picLocks noChangeAspect="1" noChangeArrowheads="1" noCrop="1"/>
          </p:cNvPicPr>
          <p:nvPr/>
        </p:nvPicPr>
        <p:blipFill>
          <a:blip r:embed="rId6" cstate="print"/>
          <a:srcRect/>
          <a:stretch>
            <a:fillRect/>
          </a:stretch>
        </p:blipFill>
        <p:spPr bwMode="auto">
          <a:xfrm>
            <a:off x="3733800" y="2971800"/>
            <a:ext cx="3733800" cy="3810000"/>
          </a:xfrm>
          <a:prstGeom prst="rect">
            <a:avLst/>
          </a:prstGeom>
          <a:noFill/>
        </p:spPr>
      </p:pic>
      <p:pic>
        <p:nvPicPr>
          <p:cNvPr id="60425" name="Picture 9" descr="qustionbig_w"/>
          <p:cNvPicPr>
            <a:picLocks noChangeAspect="1" noChangeArrowheads="1" noCrop="1"/>
          </p:cNvPicPr>
          <p:nvPr/>
        </p:nvPicPr>
        <p:blipFill>
          <a:blip r:embed="rId7" cstate="print"/>
          <a:srcRect/>
          <a:stretch>
            <a:fillRect/>
          </a:stretch>
        </p:blipFill>
        <p:spPr bwMode="auto">
          <a:xfrm>
            <a:off x="1838325" y="2743200"/>
            <a:ext cx="752475" cy="1295400"/>
          </a:xfrm>
          <a:prstGeom prst="rect">
            <a:avLst/>
          </a:prstGeom>
          <a:noFill/>
        </p:spPr>
      </p:pic>
      <p:grpSp>
        <p:nvGrpSpPr>
          <p:cNvPr id="60426" name="Group 10"/>
          <p:cNvGrpSpPr>
            <a:grpSpLocks/>
          </p:cNvGrpSpPr>
          <p:nvPr/>
        </p:nvGrpSpPr>
        <p:grpSpPr bwMode="auto">
          <a:xfrm>
            <a:off x="7772400" y="533400"/>
            <a:ext cx="914400" cy="1066800"/>
            <a:chOff x="3312" y="1574"/>
            <a:chExt cx="1152" cy="1010"/>
          </a:xfrm>
        </p:grpSpPr>
        <p:pic>
          <p:nvPicPr>
            <p:cNvPr id="60427" name="Picture 11" descr="sun16[1]"/>
            <p:cNvPicPr>
              <a:picLocks noChangeAspect="1" noChangeArrowheads="1" noCrop="1"/>
            </p:cNvPicPr>
            <p:nvPr/>
          </p:nvPicPr>
          <p:blipFill>
            <a:blip r:embed="rId8" cstate="print"/>
            <a:srcRect/>
            <a:stretch>
              <a:fillRect/>
            </a:stretch>
          </p:blipFill>
          <p:spPr bwMode="auto">
            <a:xfrm>
              <a:off x="3312" y="1574"/>
              <a:ext cx="1152" cy="1010"/>
            </a:xfrm>
            <a:prstGeom prst="rect">
              <a:avLst/>
            </a:prstGeom>
            <a:noFill/>
          </p:spPr>
        </p:pic>
        <p:sp>
          <p:nvSpPr>
            <p:cNvPr id="60428" name="Oval 12"/>
            <p:cNvSpPr>
              <a:spLocks noChangeArrowheads="1"/>
            </p:cNvSpPr>
            <p:nvPr/>
          </p:nvSpPr>
          <p:spPr bwMode="auto">
            <a:xfrm>
              <a:off x="3546" y="1806"/>
              <a:ext cx="669" cy="537"/>
            </a:xfrm>
            <a:prstGeom prst="ellipse">
              <a:avLst/>
            </a:prstGeom>
            <a:solidFill>
              <a:srgbClr val="FFFF00"/>
            </a:solidFill>
            <a:ln w="9525">
              <a:solidFill>
                <a:srgbClr val="FFFF00"/>
              </a:solidFill>
              <a:round/>
              <a:headEnd/>
              <a:tailEnd/>
            </a:ln>
            <a:effectLst/>
          </p:spPr>
          <p:txBody>
            <a:bodyPr wrap="none" anchor="ctr"/>
            <a:lstStyle/>
            <a:p>
              <a:endParaRPr lang="en-US"/>
            </a:p>
          </p:txBody>
        </p:sp>
      </p:grpSp>
      <p:grpSp>
        <p:nvGrpSpPr>
          <p:cNvPr id="60430" name="Group 14"/>
          <p:cNvGrpSpPr>
            <a:grpSpLocks/>
          </p:cNvGrpSpPr>
          <p:nvPr/>
        </p:nvGrpSpPr>
        <p:grpSpPr bwMode="auto">
          <a:xfrm>
            <a:off x="3581400" y="2895600"/>
            <a:ext cx="3886200" cy="3962400"/>
            <a:chOff x="2352" y="3600"/>
            <a:chExt cx="2160" cy="2016"/>
          </a:xfrm>
        </p:grpSpPr>
        <p:sp>
          <p:nvSpPr>
            <p:cNvPr id="60424" name="Oval 8" descr="White marble"/>
            <p:cNvSpPr>
              <a:spLocks noChangeArrowheads="1"/>
            </p:cNvSpPr>
            <p:nvPr/>
          </p:nvSpPr>
          <p:spPr bwMode="auto">
            <a:xfrm>
              <a:off x="2352" y="3600"/>
              <a:ext cx="2160" cy="2016"/>
            </a:xfrm>
            <a:prstGeom prst="ellipse">
              <a:avLst/>
            </a:prstGeom>
            <a:blipFill dpi="0" rotWithShape="1">
              <a:blip r:embed="rId9" cstate="print"/>
              <a:srcRect/>
              <a:tile tx="0" ty="0" sx="100000" sy="100000" flip="none" algn="tl"/>
            </a:blipFill>
            <a:ln w="57150">
              <a:solidFill>
                <a:schemeClr val="tx1"/>
              </a:solidFill>
              <a:round/>
              <a:headEnd/>
              <a:tailEnd/>
            </a:ln>
            <a:effectLst/>
          </p:spPr>
          <p:txBody>
            <a:bodyPr wrap="none" anchor="ctr"/>
            <a:lstStyle/>
            <a:p>
              <a:endParaRPr lang="en-US"/>
            </a:p>
          </p:txBody>
        </p:sp>
        <p:sp>
          <p:nvSpPr>
            <p:cNvPr id="60429" name="WordArt 13"/>
            <p:cNvSpPr>
              <a:spLocks noChangeArrowheads="1" noChangeShapeType="1" noTextEdit="1"/>
            </p:cNvSpPr>
            <p:nvPr/>
          </p:nvSpPr>
          <p:spPr bwMode="auto">
            <a:xfrm>
              <a:off x="2658" y="4086"/>
              <a:ext cx="1230" cy="570"/>
            </a:xfrm>
            <a:prstGeom prst="rect">
              <a:avLst/>
            </a:prstGeom>
          </p:spPr>
          <p:txBody>
            <a:bodyPr wrap="none" fromWordArt="1">
              <a:prstTxWarp prst="textPlain">
                <a:avLst>
                  <a:gd name="adj" fmla="val 50000"/>
                </a:avLst>
              </a:prstTxWarp>
            </a:bodyPr>
            <a:lstStyle/>
            <a:p>
              <a:r>
                <a:rPr lang="vi-VN" sz="3600" kern="10">
                  <a:ln w="57150">
                    <a:solidFill>
                      <a:srgbClr val="0033CC"/>
                    </a:solidFill>
                    <a:round/>
                    <a:headEnd/>
                    <a:tailEnd/>
                  </a:ln>
                  <a:solidFill>
                    <a:srgbClr val="0033CC"/>
                  </a:solidFill>
                  <a:effectLst>
                    <a:outerShdw dist="45791" dir="2021404" algn="ctr" rotWithShape="0">
                      <a:srgbClr val="B2B2B2">
                        <a:alpha val="80000"/>
                      </a:srgbClr>
                    </a:outerShdw>
                  </a:effectLst>
                  <a:latin typeface="Times New Roman"/>
                  <a:cs typeface="Times New Roman"/>
                </a:rPr>
                <a:t>Băng tuyết</a:t>
              </a:r>
              <a:endParaRPr lang="en-US" sz="3600" kern="10">
                <a:ln w="57150">
                  <a:solidFill>
                    <a:srgbClr val="0033CC"/>
                  </a:solidFill>
                  <a:round/>
                  <a:headEnd/>
                  <a:tailEnd/>
                </a:ln>
                <a:solidFill>
                  <a:srgbClr val="0033CC"/>
                </a:solidFill>
                <a:effectLst>
                  <a:outerShdw dist="45791" dir="2021404" algn="ctr" rotWithShape="0">
                    <a:srgbClr val="B2B2B2">
                      <a:alpha val="80000"/>
                    </a:srgbClr>
                  </a:outerShdw>
                </a:effectLst>
                <a:latin typeface="Times New Roman"/>
                <a:cs typeface="Times New Roman"/>
              </a:endParaRP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p:cTn id="7" dur="500" decel="50000" fill="hold">
                                          <p:stCondLst>
                                            <p:cond delay="0"/>
                                          </p:stCondLst>
                                        </p:cTn>
                                        <p:tgtEl>
                                          <p:spTgt spid="604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04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0421"/>
                                        </p:tgtEl>
                                        <p:attrNameLst>
                                          <p:attrName>ppt_w</p:attrName>
                                        </p:attrNameLst>
                                      </p:cBhvr>
                                      <p:tavLst>
                                        <p:tav tm="0">
                                          <p:val>
                                            <p:strVal val="#ppt_w*.05"/>
                                          </p:val>
                                        </p:tav>
                                        <p:tav tm="100000">
                                          <p:val>
                                            <p:strVal val="#ppt_w"/>
                                          </p:val>
                                        </p:tav>
                                      </p:tavLst>
                                    </p:anim>
                                    <p:anim calcmode="lin" valueType="num">
                                      <p:cBhvr>
                                        <p:cTn id="10" dur="1000" fill="hold"/>
                                        <p:tgtEl>
                                          <p:spTgt spid="604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04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04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04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0421"/>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60425"/>
                                        </p:tgtEl>
                                        <p:attrNameLst>
                                          <p:attrName>style.visibility</p:attrName>
                                        </p:attrNameLst>
                                      </p:cBhvr>
                                      <p:to>
                                        <p:strVal val="visible"/>
                                      </p:to>
                                    </p:set>
                                    <p:animEffect transition="in" filter="strips(downLeft)">
                                      <p:cBhvr>
                                        <p:cTn id="18" dur="500"/>
                                        <p:tgtEl>
                                          <p:spTgt spid="60425"/>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60423"/>
                                        </p:tgtEl>
                                        <p:attrNameLst>
                                          <p:attrName>style.visibility</p:attrName>
                                        </p:attrNameLst>
                                      </p:cBhvr>
                                      <p:to>
                                        <p:strVal val="visible"/>
                                      </p:to>
                                    </p:set>
                                    <p:animEffect transition="in" filter="dissolve">
                                      <p:cBhvr>
                                        <p:cTn id="22" dur="500"/>
                                        <p:tgtEl>
                                          <p:spTgt spid="604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430"/>
                                        </p:tgtEl>
                                        <p:attrNameLst>
                                          <p:attrName>style.visibility</p:attrName>
                                        </p:attrNameLst>
                                      </p:cBhvr>
                                      <p:to>
                                        <p:strVal val="visible"/>
                                      </p:to>
                                    </p:set>
                                    <p:animEffect transition="in" filter="wipe(up)">
                                      <p:cBhvr>
                                        <p:cTn id="27" dur="2000"/>
                                        <p:tgtEl>
                                          <p:spTgt spid="60430"/>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60422"/>
                                        </p:tgtEl>
                                        <p:attrNameLst>
                                          <p:attrName>style.visibility</p:attrName>
                                        </p:attrNameLst>
                                      </p:cBhvr>
                                      <p:to>
                                        <p:strVal val="visible"/>
                                      </p:to>
                                    </p:set>
                                    <p:anim calcmode="discrete" valueType="clr">
                                      <p:cBhvr override="childStyle">
                                        <p:cTn id="32" dur="80"/>
                                        <p:tgtEl>
                                          <p:spTgt spid="6042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0422"/>
                                        </p:tgtEl>
                                        <p:attrNameLst>
                                          <p:attrName>fillcolor</p:attrName>
                                        </p:attrNameLst>
                                      </p:cBhvr>
                                      <p:tavLst>
                                        <p:tav tm="0">
                                          <p:val>
                                            <p:clrVal>
                                              <a:schemeClr val="accent2"/>
                                            </p:clrVal>
                                          </p:val>
                                        </p:tav>
                                        <p:tav tm="50000">
                                          <p:val>
                                            <p:clrVal>
                                              <a:schemeClr val="hlink"/>
                                            </p:clrVal>
                                          </p:val>
                                        </p:tav>
                                      </p:tavLst>
                                    </p:anim>
                                    <p:set>
                                      <p:cBhvr>
                                        <p:cTn id="34" dur="80"/>
                                        <p:tgtEl>
                                          <p:spTgt spid="604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Thao luan nhon"/>
          <p:cNvPicPr>
            <a:picLocks noChangeAspect="1" noChangeArrowheads="1"/>
          </p:cNvPicPr>
          <p:nvPr/>
        </p:nvPicPr>
        <p:blipFill>
          <a:blip r:embed="rId4" cstate="print"/>
          <a:srcRect/>
          <a:stretch>
            <a:fillRect/>
          </a:stretch>
        </p:blipFill>
        <p:spPr bwMode="auto">
          <a:xfrm>
            <a:off x="0" y="838200"/>
            <a:ext cx="9144000" cy="3429000"/>
          </a:xfrm>
          <a:prstGeom prst="rect">
            <a:avLst/>
          </a:prstGeom>
          <a:noFill/>
          <a:ln w="9525">
            <a:noFill/>
            <a:miter lim="800000"/>
            <a:headEnd/>
            <a:tailEnd/>
          </a:ln>
        </p:spPr>
      </p:pic>
      <p:grpSp>
        <p:nvGrpSpPr>
          <p:cNvPr id="64515" name="Group 3"/>
          <p:cNvGrpSpPr>
            <a:grpSpLocks/>
          </p:cNvGrpSpPr>
          <p:nvPr/>
        </p:nvGrpSpPr>
        <p:grpSpPr bwMode="auto">
          <a:xfrm>
            <a:off x="6953250" y="2286000"/>
            <a:ext cx="1962150" cy="938213"/>
            <a:chOff x="2268" y="2544"/>
            <a:chExt cx="1236" cy="591"/>
          </a:xfrm>
        </p:grpSpPr>
        <p:pic>
          <p:nvPicPr>
            <p:cNvPr id="64516" name="Picture 4" descr="Tweety[1]"/>
            <p:cNvPicPr>
              <a:picLocks noChangeAspect="1" noChangeArrowheads="1" noCrop="1"/>
            </p:cNvPicPr>
            <p:nvPr/>
          </p:nvPicPr>
          <p:blipFill>
            <a:blip r:embed="rId5" cstate="print"/>
            <a:srcRect/>
            <a:stretch>
              <a:fillRect/>
            </a:stretch>
          </p:blipFill>
          <p:spPr bwMode="auto">
            <a:xfrm>
              <a:off x="2880" y="2544"/>
              <a:ext cx="624" cy="529"/>
            </a:xfrm>
            <a:prstGeom prst="rect">
              <a:avLst/>
            </a:prstGeom>
            <a:noFill/>
          </p:spPr>
        </p:pic>
        <p:pic>
          <p:nvPicPr>
            <p:cNvPr id="64517" name="Picture 5" descr="Tweety[1]"/>
            <p:cNvPicPr>
              <a:picLocks noChangeAspect="1" noChangeArrowheads="1" noCrop="1"/>
            </p:cNvPicPr>
            <p:nvPr/>
          </p:nvPicPr>
          <p:blipFill>
            <a:blip r:embed="rId5" cstate="print"/>
            <a:srcRect/>
            <a:stretch>
              <a:fillRect/>
            </a:stretch>
          </p:blipFill>
          <p:spPr bwMode="auto">
            <a:xfrm flipH="1">
              <a:off x="2268" y="2544"/>
              <a:ext cx="612" cy="591"/>
            </a:xfrm>
            <a:prstGeom prst="rect">
              <a:avLst/>
            </a:prstGeom>
            <a:noFill/>
          </p:spPr>
        </p:pic>
      </p:grpSp>
      <p:pic>
        <p:nvPicPr>
          <p:cNvPr id="64518" name="Picture 6" descr="book_page_flip_md_clr"/>
          <p:cNvPicPr>
            <a:picLocks noChangeAspect="1" noChangeArrowheads="1" noCrop="1"/>
          </p:cNvPicPr>
          <p:nvPr/>
        </p:nvPicPr>
        <p:blipFill>
          <a:blip r:embed="rId6" cstate="print"/>
          <a:srcRect/>
          <a:stretch>
            <a:fillRect/>
          </a:stretch>
        </p:blipFill>
        <p:spPr bwMode="auto">
          <a:xfrm>
            <a:off x="7162800" y="3048000"/>
            <a:ext cx="1752600" cy="838200"/>
          </a:xfrm>
          <a:prstGeom prst="rect">
            <a:avLst/>
          </a:prstGeom>
          <a:noFill/>
        </p:spPr>
      </p:pic>
      <p:grpSp>
        <p:nvGrpSpPr>
          <p:cNvPr id="64519" name="Group 7"/>
          <p:cNvGrpSpPr>
            <a:grpSpLocks/>
          </p:cNvGrpSpPr>
          <p:nvPr/>
        </p:nvGrpSpPr>
        <p:grpSpPr bwMode="auto">
          <a:xfrm>
            <a:off x="-76200" y="0"/>
            <a:ext cx="9372600" cy="6858000"/>
            <a:chOff x="0" y="0"/>
            <a:chExt cx="5760" cy="4320"/>
          </a:xfrm>
        </p:grpSpPr>
        <p:pic>
          <p:nvPicPr>
            <p:cNvPr id="64520" name="Picture 8" descr="n3"/>
            <p:cNvPicPr>
              <a:picLocks noChangeAspect="1" noChangeArrowheads="1"/>
            </p:cNvPicPr>
            <p:nvPr/>
          </p:nvPicPr>
          <p:blipFill>
            <a:blip r:embed="rId7" cstate="print"/>
            <a:srcRect/>
            <a:stretch>
              <a:fillRect/>
            </a:stretch>
          </p:blipFill>
          <p:spPr bwMode="auto">
            <a:xfrm>
              <a:off x="48" y="0"/>
              <a:ext cx="5664" cy="53"/>
            </a:xfrm>
            <a:prstGeom prst="rect">
              <a:avLst/>
            </a:prstGeom>
            <a:noFill/>
            <a:ln>
              <a:noFill/>
            </a:ln>
            <a:effectLst/>
          </p:spPr>
        </p:pic>
        <p:pic>
          <p:nvPicPr>
            <p:cNvPr id="64521" name="Picture 9" descr="n3"/>
            <p:cNvPicPr>
              <a:picLocks noChangeAspect="1" noChangeArrowheads="1"/>
            </p:cNvPicPr>
            <p:nvPr/>
          </p:nvPicPr>
          <p:blipFill>
            <a:blip r:embed="rId7" cstate="print"/>
            <a:srcRect/>
            <a:stretch>
              <a:fillRect/>
            </a:stretch>
          </p:blipFill>
          <p:spPr bwMode="auto">
            <a:xfrm rot="16200000" flipH="1">
              <a:off x="-2136" y="2136"/>
              <a:ext cx="4320" cy="47"/>
            </a:xfrm>
            <a:prstGeom prst="rect">
              <a:avLst/>
            </a:prstGeom>
            <a:noFill/>
            <a:ln>
              <a:noFill/>
            </a:ln>
            <a:effectLst/>
          </p:spPr>
        </p:pic>
        <p:pic>
          <p:nvPicPr>
            <p:cNvPr id="64522" name="Picture 10" descr="n3"/>
            <p:cNvPicPr>
              <a:picLocks noChangeAspect="1" noChangeArrowheads="1"/>
            </p:cNvPicPr>
            <p:nvPr/>
          </p:nvPicPr>
          <p:blipFill>
            <a:blip r:embed="rId7" cstate="print"/>
            <a:srcRect/>
            <a:stretch>
              <a:fillRect/>
            </a:stretch>
          </p:blipFill>
          <p:spPr bwMode="auto">
            <a:xfrm rot="16200000" flipH="1">
              <a:off x="3575" y="2135"/>
              <a:ext cx="4320" cy="50"/>
            </a:xfrm>
            <a:prstGeom prst="rect">
              <a:avLst/>
            </a:prstGeom>
            <a:noFill/>
            <a:ln>
              <a:noFill/>
            </a:ln>
            <a:effectLst/>
          </p:spPr>
        </p:pic>
        <p:pic>
          <p:nvPicPr>
            <p:cNvPr id="64523" name="Picture 11" descr="n3"/>
            <p:cNvPicPr>
              <a:picLocks noChangeAspect="1" noChangeArrowheads="1"/>
            </p:cNvPicPr>
            <p:nvPr/>
          </p:nvPicPr>
          <p:blipFill>
            <a:blip r:embed="rId7" cstate="print"/>
            <a:srcRect/>
            <a:stretch>
              <a:fillRect/>
            </a:stretch>
          </p:blipFill>
          <p:spPr bwMode="auto">
            <a:xfrm>
              <a:off x="48" y="4267"/>
              <a:ext cx="5664" cy="53"/>
            </a:xfrm>
            <a:prstGeom prst="rect">
              <a:avLst/>
            </a:prstGeom>
            <a:noFill/>
            <a:ln w="9525">
              <a:noFill/>
              <a:miter lim="800000"/>
              <a:headEnd/>
              <a:tailEnd/>
            </a:ln>
            <a:effectLst/>
          </p:spPr>
        </p:pic>
      </p:grpSp>
      <p:sp>
        <p:nvSpPr>
          <p:cNvPr id="64524" name="WordArt 12"/>
          <p:cNvSpPr>
            <a:spLocks noChangeArrowheads="1" noChangeShapeType="1" noTextEdit="1"/>
          </p:cNvSpPr>
          <p:nvPr/>
        </p:nvSpPr>
        <p:spPr bwMode="auto">
          <a:xfrm>
            <a:off x="1905000" y="0"/>
            <a:ext cx="4343400" cy="838200"/>
          </a:xfrm>
          <a:prstGeom prst="rect">
            <a:avLst/>
          </a:prstGeom>
        </p:spPr>
        <p:txBody>
          <a:bodyPr wrap="none" fromWordArt="1">
            <a:prstTxWarp prst="textPlain">
              <a:avLst>
                <a:gd name="adj" fmla="val 50000"/>
              </a:avLst>
            </a:prstTxWarp>
          </a:bodyPr>
          <a:lstStyle/>
          <a:p>
            <a:r>
              <a:rPr lang="en-US" sz="2800" kern="10">
                <a:ln w="19050">
                  <a:solidFill>
                    <a:srgbClr val="FFFF00"/>
                  </a:solidFill>
                  <a:round/>
                  <a:headEnd/>
                  <a:tailEnd/>
                </a:ln>
                <a:solidFill>
                  <a:srgbClr val="FF0000"/>
                </a:solidFill>
                <a:effectLst>
                  <a:outerShdw dist="35921" dir="2700000" algn="ctr" rotWithShape="0">
                    <a:srgbClr val="990000"/>
                  </a:outerShdw>
                </a:effectLst>
                <a:latin typeface="VNI-Algerian"/>
              </a:rPr>
              <a:t>Thaûo luaän nhoùm</a:t>
            </a:r>
          </a:p>
        </p:txBody>
      </p:sp>
      <p:grpSp>
        <p:nvGrpSpPr>
          <p:cNvPr id="64526" name="Group 14"/>
          <p:cNvGrpSpPr>
            <a:grpSpLocks/>
          </p:cNvGrpSpPr>
          <p:nvPr/>
        </p:nvGrpSpPr>
        <p:grpSpPr bwMode="auto">
          <a:xfrm>
            <a:off x="7010400" y="0"/>
            <a:ext cx="1905000" cy="2057400"/>
            <a:chOff x="3312" y="1574"/>
            <a:chExt cx="1152" cy="1010"/>
          </a:xfrm>
        </p:grpSpPr>
        <p:pic>
          <p:nvPicPr>
            <p:cNvPr id="64527" name="Picture 15" descr="sun16[1]"/>
            <p:cNvPicPr>
              <a:picLocks noChangeAspect="1" noChangeArrowheads="1" noCrop="1"/>
            </p:cNvPicPr>
            <p:nvPr/>
          </p:nvPicPr>
          <p:blipFill>
            <a:blip r:embed="rId8" cstate="print"/>
            <a:srcRect/>
            <a:stretch>
              <a:fillRect/>
            </a:stretch>
          </p:blipFill>
          <p:spPr bwMode="auto">
            <a:xfrm>
              <a:off x="3312" y="1574"/>
              <a:ext cx="1152" cy="1010"/>
            </a:xfrm>
            <a:prstGeom prst="rect">
              <a:avLst/>
            </a:prstGeom>
            <a:noFill/>
          </p:spPr>
        </p:pic>
        <p:sp>
          <p:nvSpPr>
            <p:cNvPr id="64528" name="Oval 16"/>
            <p:cNvSpPr>
              <a:spLocks noChangeArrowheads="1"/>
            </p:cNvSpPr>
            <p:nvPr/>
          </p:nvSpPr>
          <p:spPr bwMode="auto">
            <a:xfrm>
              <a:off x="3546" y="1806"/>
              <a:ext cx="669" cy="537"/>
            </a:xfrm>
            <a:prstGeom prst="ellipse">
              <a:avLst/>
            </a:prstGeom>
            <a:solidFill>
              <a:srgbClr val="FFFF00"/>
            </a:solidFill>
            <a:ln w="9525">
              <a:solidFill>
                <a:srgbClr val="FFFF00"/>
              </a:solidFill>
              <a:round/>
              <a:headEnd/>
              <a:tailEnd/>
            </a:ln>
            <a:effectLst/>
          </p:spPr>
          <p:txBody>
            <a:bodyPr wrap="none" anchor="ctr"/>
            <a:lstStyle/>
            <a:p>
              <a:endParaRPr lang="en-US"/>
            </a:p>
          </p:txBody>
        </p:sp>
      </p:grpSp>
      <p:pic>
        <p:nvPicPr>
          <p:cNvPr id="64529" name="Picture 17" descr="2011_300102b"/>
          <p:cNvPicPr>
            <a:picLocks noChangeAspect="1" noChangeArrowheads="1" noCrop="1"/>
          </p:cNvPicPr>
          <p:nvPr/>
        </p:nvPicPr>
        <p:blipFill>
          <a:blip r:embed="rId9" cstate="print"/>
          <a:srcRect/>
          <a:stretch>
            <a:fillRect/>
          </a:stretch>
        </p:blipFill>
        <p:spPr bwMode="auto">
          <a:xfrm>
            <a:off x="7315200" y="381000"/>
            <a:ext cx="1219200" cy="1371600"/>
          </a:xfrm>
          <a:prstGeom prst="rect">
            <a:avLst/>
          </a:prstGeom>
          <a:noFill/>
        </p:spPr>
      </p:pic>
      <p:pic>
        <p:nvPicPr>
          <p:cNvPr id="64537" name="Picture 25" descr="Picture1">
            <a:hlinkClick r:id="" action="ppaction://noaction"/>
          </p:cNvPr>
          <p:cNvPicPr>
            <a:picLocks noChangeAspect="1" noChangeArrowheads="1"/>
          </p:cNvPicPr>
          <p:nvPr/>
        </p:nvPicPr>
        <p:blipFill>
          <a:blip r:embed="rId10" cstate="print"/>
          <a:srcRect/>
          <a:stretch>
            <a:fillRect/>
          </a:stretch>
        </p:blipFill>
        <p:spPr bwMode="auto">
          <a:xfrm>
            <a:off x="0" y="4495800"/>
            <a:ext cx="1941513" cy="2362200"/>
          </a:xfrm>
          <a:prstGeom prst="rect">
            <a:avLst/>
          </a:prstGeom>
          <a:noFill/>
        </p:spPr>
      </p:pic>
      <p:sp>
        <p:nvSpPr>
          <p:cNvPr id="64562" name="AutoShape 50" descr="Parchment"/>
          <p:cNvSpPr>
            <a:spLocks noChangeArrowheads="1"/>
          </p:cNvSpPr>
          <p:nvPr/>
        </p:nvSpPr>
        <p:spPr bwMode="auto">
          <a:xfrm>
            <a:off x="1981200" y="3886200"/>
            <a:ext cx="6248400" cy="2895600"/>
          </a:xfrm>
          <a:prstGeom prst="cloudCallout">
            <a:avLst>
              <a:gd name="adj1" fmla="val -67278"/>
              <a:gd name="adj2" fmla="val 48903"/>
            </a:avLst>
          </a:prstGeom>
          <a:blipFill dpi="0" rotWithShape="1">
            <a:blip r:embed="rId11" cstate="print"/>
            <a:srcRect/>
            <a:tile tx="0" ty="0" sx="100000" sy="100000" flip="none" algn="tl"/>
          </a:blipFill>
          <a:ln w="9525">
            <a:solidFill>
              <a:schemeClr val="tx1"/>
            </a:solidFill>
            <a:round/>
            <a:headEnd/>
            <a:tailEnd/>
          </a:ln>
          <a:effectLst/>
        </p:spPr>
        <p:txBody>
          <a:bodyPr/>
          <a:lstStyle/>
          <a:p>
            <a:r>
              <a:rPr lang="en-US" sz="3600">
                <a:solidFill>
                  <a:srgbClr val="FF0000"/>
                </a:solidFill>
              </a:rPr>
              <a:t>Điều gì sẽ xảy ra nếu trái đất không được mặt trời sưởi ấm?</a:t>
            </a:r>
          </a:p>
        </p:txBody>
      </p:sp>
      <p:pic>
        <p:nvPicPr>
          <p:cNvPr id="64589" name="Clarinet - Petite.wav">
            <a:hlinkClick r:id="" action="ppaction://media"/>
          </p:cNvPr>
          <p:cNvPicPr>
            <a:picLocks noRot="1" noChangeAspect="1" noChangeArrowheads="1"/>
          </p:cNvPicPr>
          <p:nvPr>
            <a:audioFile r:link="rId1"/>
          </p:nvPr>
        </p:nvPicPr>
        <p:blipFill>
          <a:blip r:embed="rId12" cstate="print"/>
          <a:srcRect/>
          <a:stretch>
            <a:fillRect/>
          </a:stretch>
        </p:blipFill>
        <p:spPr bwMode="auto">
          <a:xfrm>
            <a:off x="4419600" y="-304800"/>
            <a:ext cx="304800" cy="304800"/>
          </a:xfrm>
          <a:prstGeom prst="rect">
            <a:avLst/>
          </a:prstGeom>
          <a:noFill/>
        </p:spPr>
      </p:pic>
    </p:spTree>
  </p:cSld>
  <p:clrMapOvr>
    <a:masterClrMapping/>
  </p:clrMapOvr>
  <p:transition spd="med">
    <p:split orient="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wipe(right)">
                                      <p:cBhvr>
                                        <p:cTn id="7" dur="500"/>
                                        <p:tgtEl>
                                          <p:spTgt spid="6451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4518"/>
                                        </p:tgtEl>
                                        <p:attrNameLst>
                                          <p:attrName>style.visibility</p:attrName>
                                        </p:attrNameLst>
                                      </p:cBhvr>
                                      <p:to>
                                        <p:strVal val="visible"/>
                                      </p:to>
                                    </p:set>
                                    <p:animEffect transition="in" filter="dissolve">
                                      <p:cBhvr>
                                        <p:cTn id="11" dur="2000"/>
                                        <p:tgtEl>
                                          <p:spTgt spid="64518"/>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64524"/>
                                        </p:tgtEl>
                                        <p:attrNameLst>
                                          <p:attrName>style.visibility</p:attrName>
                                        </p:attrNameLst>
                                      </p:cBhvr>
                                      <p:to>
                                        <p:strVal val="visible"/>
                                      </p:to>
                                    </p:set>
                                    <p:animEffect transition="in" filter="wheel(1)">
                                      <p:cBhvr>
                                        <p:cTn id="15" dur="2000"/>
                                        <p:tgtEl>
                                          <p:spTgt spid="64524"/>
                                        </p:tgtEl>
                                      </p:cBhvr>
                                    </p:animEffect>
                                  </p:childTnLst>
                                </p:cTn>
                              </p:par>
                            </p:childTnLst>
                          </p:cTn>
                        </p:par>
                        <p:par>
                          <p:cTn id="16" fill="hold">
                            <p:stCondLst>
                              <p:cond delay="4500"/>
                            </p:stCondLst>
                            <p:childTnLst>
                              <p:par>
                                <p:cTn id="17" presetID="8" presetClass="entr" presetSubtype="32" fill="hold" nodeType="afterEffect">
                                  <p:stCondLst>
                                    <p:cond delay="0"/>
                                  </p:stCondLst>
                                  <p:childTnLst>
                                    <p:set>
                                      <p:cBhvr>
                                        <p:cTn id="18" dur="1" fill="hold">
                                          <p:stCondLst>
                                            <p:cond delay="0"/>
                                          </p:stCondLst>
                                        </p:cTn>
                                        <p:tgtEl>
                                          <p:spTgt spid="64529"/>
                                        </p:tgtEl>
                                        <p:attrNameLst>
                                          <p:attrName>style.visibility</p:attrName>
                                        </p:attrNameLst>
                                      </p:cBhvr>
                                      <p:to>
                                        <p:strVal val="visible"/>
                                      </p:to>
                                    </p:set>
                                    <p:animEffect transition="in" filter="diamond(out)">
                                      <p:cBhvr>
                                        <p:cTn id="19" dur="1000"/>
                                        <p:tgtEl>
                                          <p:spTgt spid="64529"/>
                                        </p:tgtEl>
                                      </p:cBhvr>
                                    </p:animEffect>
                                  </p:childTnLst>
                                </p:cTn>
                              </p:par>
                            </p:childTnLst>
                          </p:cTn>
                        </p:par>
                        <p:par>
                          <p:cTn id="20" fill="hold">
                            <p:stCondLst>
                              <p:cond delay="5500"/>
                            </p:stCondLst>
                            <p:childTnLst>
                              <p:par>
                                <p:cTn id="21" presetID="1" presetClass="mediacall" presetSubtype="0" fill="hold" nodeType="afterEffect">
                                  <p:stCondLst>
                                    <p:cond delay="0"/>
                                  </p:stCondLst>
                                  <p:childTnLst>
                                    <p:cmd type="call" cmd="playFrom(0.0)">
                                      <p:cBhvr>
                                        <p:cTn id="22" dur="1" fill="hold"/>
                                        <p:tgtEl>
                                          <p:spTgt spid="645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23" fill="hold" display="0">
                  <p:stCondLst>
                    <p:cond delay="indefinite"/>
                  </p:stCondLst>
                  <p:endCondLst>
                    <p:cond evt="onPrev" delay="0">
                      <p:tgtEl>
                        <p:sldTgt/>
                      </p:tgtEl>
                    </p:cond>
                    <p:cond evt="onStopAudio" delay="0">
                      <p:tgtEl>
                        <p:sldTgt/>
                      </p:tgtEl>
                    </p:cond>
                  </p:endCondLst>
                </p:cTn>
                <p:tgtEl>
                  <p:spTgt spid="64589"/>
                </p:tgtEl>
              </p:cMediaNode>
            </p:audio>
          </p:childTnLst>
        </p:cTn>
      </p:par>
    </p:tnLst>
    <p:bldLst>
      <p:bldP spid="645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Thao luan nhon"/>
          <p:cNvPicPr>
            <a:picLocks noChangeAspect="1" noChangeArrowheads="1"/>
          </p:cNvPicPr>
          <p:nvPr/>
        </p:nvPicPr>
        <p:blipFill>
          <a:blip r:embed="rId5" cstate="print"/>
          <a:srcRect/>
          <a:stretch>
            <a:fillRect/>
          </a:stretch>
        </p:blipFill>
        <p:spPr bwMode="auto">
          <a:xfrm>
            <a:off x="0" y="838200"/>
            <a:ext cx="9144000" cy="3429000"/>
          </a:xfrm>
          <a:prstGeom prst="rect">
            <a:avLst/>
          </a:prstGeom>
          <a:noFill/>
          <a:ln w="9525">
            <a:noFill/>
            <a:miter lim="800000"/>
            <a:headEnd/>
            <a:tailEnd/>
          </a:ln>
        </p:spPr>
      </p:pic>
      <p:sp>
        <p:nvSpPr>
          <p:cNvPr id="152581" name="WordArt 5"/>
          <p:cNvSpPr>
            <a:spLocks noChangeArrowheads="1" noChangeShapeType="1" noTextEdit="1"/>
          </p:cNvSpPr>
          <p:nvPr/>
        </p:nvSpPr>
        <p:spPr bwMode="auto">
          <a:xfrm>
            <a:off x="1905000" y="0"/>
            <a:ext cx="4343400" cy="838200"/>
          </a:xfrm>
          <a:prstGeom prst="rect">
            <a:avLst/>
          </a:prstGeom>
        </p:spPr>
        <p:txBody>
          <a:bodyPr wrap="none" fromWordArt="1">
            <a:prstTxWarp prst="textPlain">
              <a:avLst>
                <a:gd name="adj" fmla="val 50000"/>
              </a:avLst>
            </a:prstTxWarp>
          </a:bodyPr>
          <a:lstStyle/>
          <a:p>
            <a:r>
              <a:rPr lang="en-US" sz="2800" kern="10">
                <a:ln w="19050">
                  <a:solidFill>
                    <a:srgbClr val="FFFF00"/>
                  </a:solidFill>
                  <a:round/>
                  <a:headEnd/>
                  <a:tailEnd/>
                </a:ln>
                <a:solidFill>
                  <a:srgbClr val="FF0000"/>
                </a:solidFill>
                <a:effectLst>
                  <a:outerShdw dist="35921" dir="2700000" algn="ctr" rotWithShape="0">
                    <a:srgbClr val="990000"/>
                  </a:outerShdw>
                </a:effectLst>
                <a:latin typeface="VNI-Algerian"/>
              </a:rPr>
              <a:t>Thaûo luaän nhoùm</a:t>
            </a:r>
          </a:p>
        </p:txBody>
      </p:sp>
      <p:sp>
        <p:nvSpPr>
          <p:cNvPr id="152583" name="AutoShape 7" descr="Parchment"/>
          <p:cNvSpPr>
            <a:spLocks noChangeArrowheads="1"/>
          </p:cNvSpPr>
          <p:nvPr/>
        </p:nvSpPr>
        <p:spPr bwMode="auto">
          <a:xfrm>
            <a:off x="1981200" y="3886200"/>
            <a:ext cx="6248400" cy="2895600"/>
          </a:xfrm>
          <a:prstGeom prst="cloudCallout">
            <a:avLst>
              <a:gd name="adj1" fmla="val -67278"/>
              <a:gd name="adj2" fmla="val 48903"/>
            </a:avLst>
          </a:prstGeom>
          <a:blipFill dpi="0" rotWithShape="1">
            <a:blip r:embed="rId6" cstate="print"/>
            <a:srcRect/>
            <a:tile tx="0" ty="0" sx="100000" sy="100000" flip="none" algn="tl"/>
          </a:blipFill>
          <a:ln w="9525">
            <a:solidFill>
              <a:schemeClr val="tx1"/>
            </a:solidFill>
            <a:round/>
            <a:headEnd/>
            <a:tailEnd/>
          </a:ln>
          <a:effectLst/>
        </p:spPr>
        <p:txBody>
          <a:bodyPr/>
          <a:lstStyle/>
          <a:p>
            <a:r>
              <a:rPr lang="en-US" sz="3600">
                <a:solidFill>
                  <a:srgbClr val="FF0000"/>
                </a:solidFill>
              </a:rPr>
              <a:t>Điều gì sẽ xảy ra nếu trái đất không được mặt trời sưởi ấm?</a:t>
            </a:r>
          </a:p>
        </p:txBody>
      </p:sp>
      <p:pic>
        <p:nvPicPr>
          <p:cNvPr id="152584" name="Picture 8" descr="Picture1">
            <a:hlinkClick r:id="" action="ppaction://noaction"/>
          </p:cNvPr>
          <p:cNvPicPr>
            <a:picLocks noChangeAspect="1" noChangeArrowheads="1"/>
          </p:cNvPicPr>
          <p:nvPr/>
        </p:nvPicPr>
        <p:blipFill>
          <a:blip r:embed="rId7" cstate="print"/>
          <a:srcRect/>
          <a:stretch>
            <a:fillRect/>
          </a:stretch>
        </p:blipFill>
        <p:spPr bwMode="auto">
          <a:xfrm>
            <a:off x="0" y="4495800"/>
            <a:ext cx="1941513" cy="2362200"/>
          </a:xfrm>
          <a:prstGeom prst="rect">
            <a:avLst/>
          </a:prstGeom>
          <a:noFill/>
        </p:spPr>
      </p:pic>
      <p:sp>
        <p:nvSpPr>
          <p:cNvPr id="152585" name="WordArt 9"/>
          <p:cNvSpPr>
            <a:spLocks noChangeArrowheads="1" noChangeShapeType="1" noTextEdit="1"/>
          </p:cNvSpPr>
          <p:nvPr/>
        </p:nvSpPr>
        <p:spPr bwMode="auto">
          <a:xfrm>
            <a:off x="7391400" y="685800"/>
            <a:ext cx="99060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10</a:t>
            </a:r>
          </a:p>
        </p:txBody>
      </p:sp>
      <p:sp>
        <p:nvSpPr>
          <p:cNvPr id="152586" name="WordArt 10"/>
          <p:cNvSpPr>
            <a:spLocks noChangeArrowheads="1" noChangeShapeType="1" noTextEdit="1"/>
          </p:cNvSpPr>
          <p:nvPr/>
        </p:nvSpPr>
        <p:spPr bwMode="auto">
          <a:xfrm>
            <a:off x="7543800" y="685800"/>
            <a:ext cx="70485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9</a:t>
            </a:r>
          </a:p>
        </p:txBody>
      </p:sp>
      <p:sp>
        <p:nvSpPr>
          <p:cNvPr id="152587" name="WordArt 11"/>
          <p:cNvSpPr>
            <a:spLocks noChangeArrowheads="1" noChangeShapeType="1" noTextEdit="1"/>
          </p:cNvSpPr>
          <p:nvPr/>
        </p:nvSpPr>
        <p:spPr bwMode="auto">
          <a:xfrm>
            <a:off x="7524750" y="685800"/>
            <a:ext cx="70485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8</a:t>
            </a:r>
          </a:p>
        </p:txBody>
      </p:sp>
      <p:sp>
        <p:nvSpPr>
          <p:cNvPr id="152588" name="WordArt 12"/>
          <p:cNvSpPr>
            <a:spLocks noChangeArrowheads="1" noChangeShapeType="1" noTextEdit="1"/>
          </p:cNvSpPr>
          <p:nvPr/>
        </p:nvSpPr>
        <p:spPr bwMode="auto">
          <a:xfrm>
            <a:off x="7524750" y="685800"/>
            <a:ext cx="70485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7</a:t>
            </a:r>
          </a:p>
        </p:txBody>
      </p:sp>
      <p:sp>
        <p:nvSpPr>
          <p:cNvPr id="152589" name="WordArt 13"/>
          <p:cNvSpPr>
            <a:spLocks noChangeArrowheads="1" noChangeShapeType="1" noTextEdit="1"/>
          </p:cNvSpPr>
          <p:nvPr/>
        </p:nvSpPr>
        <p:spPr bwMode="auto">
          <a:xfrm>
            <a:off x="7600950" y="685800"/>
            <a:ext cx="70485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6</a:t>
            </a:r>
          </a:p>
        </p:txBody>
      </p:sp>
      <p:sp>
        <p:nvSpPr>
          <p:cNvPr id="152590" name="WordArt 14"/>
          <p:cNvSpPr>
            <a:spLocks noChangeArrowheads="1" noChangeShapeType="1" noTextEdit="1"/>
          </p:cNvSpPr>
          <p:nvPr/>
        </p:nvSpPr>
        <p:spPr bwMode="auto">
          <a:xfrm>
            <a:off x="7620000" y="685800"/>
            <a:ext cx="70485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5</a:t>
            </a:r>
          </a:p>
        </p:txBody>
      </p:sp>
      <p:sp>
        <p:nvSpPr>
          <p:cNvPr id="152591" name="WordArt 15"/>
          <p:cNvSpPr>
            <a:spLocks noChangeArrowheads="1" noChangeShapeType="1" noTextEdit="1"/>
          </p:cNvSpPr>
          <p:nvPr/>
        </p:nvSpPr>
        <p:spPr bwMode="auto">
          <a:xfrm>
            <a:off x="7543800" y="762000"/>
            <a:ext cx="70485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4</a:t>
            </a:r>
          </a:p>
        </p:txBody>
      </p:sp>
      <p:sp>
        <p:nvSpPr>
          <p:cNvPr id="152592" name="WordArt 16"/>
          <p:cNvSpPr>
            <a:spLocks noChangeArrowheads="1" noChangeShapeType="1" noTextEdit="1"/>
          </p:cNvSpPr>
          <p:nvPr/>
        </p:nvSpPr>
        <p:spPr bwMode="auto">
          <a:xfrm>
            <a:off x="7543800" y="685800"/>
            <a:ext cx="70485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3</a:t>
            </a:r>
          </a:p>
        </p:txBody>
      </p:sp>
      <p:sp>
        <p:nvSpPr>
          <p:cNvPr id="152593" name="WordArt 17"/>
          <p:cNvSpPr>
            <a:spLocks noChangeArrowheads="1" noChangeShapeType="1" noTextEdit="1"/>
          </p:cNvSpPr>
          <p:nvPr/>
        </p:nvSpPr>
        <p:spPr bwMode="auto">
          <a:xfrm>
            <a:off x="7543800" y="695325"/>
            <a:ext cx="70485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2</a:t>
            </a:r>
          </a:p>
        </p:txBody>
      </p:sp>
      <p:sp>
        <p:nvSpPr>
          <p:cNvPr id="152594" name="WordArt 18"/>
          <p:cNvSpPr>
            <a:spLocks noChangeArrowheads="1" noChangeShapeType="1" noTextEdit="1"/>
          </p:cNvSpPr>
          <p:nvPr/>
        </p:nvSpPr>
        <p:spPr bwMode="auto">
          <a:xfrm>
            <a:off x="7620000" y="609600"/>
            <a:ext cx="45720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1</a:t>
            </a:r>
          </a:p>
        </p:txBody>
      </p:sp>
      <p:sp>
        <p:nvSpPr>
          <p:cNvPr id="152595" name="WordArt 19"/>
          <p:cNvSpPr>
            <a:spLocks noChangeArrowheads="1" noChangeShapeType="1" noTextEdit="1"/>
          </p:cNvSpPr>
          <p:nvPr/>
        </p:nvSpPr>
        <p:spPr bwMode="auto">
          <a:xfrm>
            <a:off x="7467600" y="685800"/>
            <a:ext cx="990600" cy="1285875"/>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00</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2581"/>
                                        </p:tgtEl>
                                        <p:attrNameLst>
                                          <p:attrName>style.visibility</p:attrName>
                                        </p:attrNameLst>
                                      </p:cBhvr>
                                      <p:to>
                                        <p:strVal val="visible"/>
                                      </p:to>
                                    </p:set>
                                    <p:animEffect transition="in" filter="wheel(1)">
                                      <p:cBhvr>
                                        <p:cTn id="7" dur="2000"/>
                                        <p:tgtEl>
                                          <p:spTgt spid="152581"/>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52585"/>
                                        </p:tgtEl>
                                        <p:attrNameLst>
                                          <p:attrName>style.visibility</p:attrName>
                                        </p:attrNameLst>
                                      </p:cBhvr>
                                      <p:to>
                                        <p:strVal val="visible"/>
                                      </p:to>
                                    </p:set>
                                    <p:animEffect transition="in" filter="dissolve">
                                      <p:cBhvr>
                                        <p:cTn id="11" dur="500"/>
                                        <p:tgtEl>
                                          <p:spTgt spid="152585"/>
                                        </p:tgtEl>
                                      </p:cBhvr>
                                    </p:animEffect>
                                  </p:childTnLst>
                                  <p:subTnLst>
                                    <p:audio>
                                      <p:cMediaNode>
                                        <p:cTn display="0" masterRel="sameClick">
                                          <p:stCondLst>
                                            <p:cond evt="begin" delay="0">
                                              <p:tn val="9"/>
                                            </p:cond>
                                          </p:stCondLst>
                                          <p:endCondLst>
                                            <p:cond evt="onStopAudio" delay="0">
                                              <p:tgtEl>
                                                <p:sldTgt/>
                                              </p:tgtEl>
                                            </p:cond>
                                          </p:endCondLst>
                                        </p:cTn>
                                        <p:tgtEl>
                                          <p:sndTgt r:embed="rId3" name="ding.wav"/>
                                        </p:tgtEl>
                                      </p:cMediaNode>
                                    </p:audio>
                                  </p:subTnLst>
                                </p:cTn>
                              </p:par>
                            </p:childTnLst>
                          </p:cTn>
                        </p:par>
                        <p:par>
                          <p:cTn id="12" fill="hold">
                            <p:stCondLst>
                              <p:cond delay="2500"/>
                            </p:stCondLst>
                            <p:childTnLst>
                              <p:par>
                                <p:cTn id="13" presetID="9" presetClass="exit" presetSubtype="0" fill="hold" grpId="1" nodeType="afterEffect">
                                  <p:stCondLst>
                                    <p:cond delay="0"/>
                                  </p:stCondLst>
                                  <p:childTnLst>
                                    <p:animEffect transition="out" filter="dissolve">
                                      <p:cBhvr>
                                        <p:cTn id="14" dur="1000"/>
                                        <p:tgtEl>
                                          <p:spTgt spid="152585"/>
                                        </p:tgtEl>
                                      </p:cBhvr>
                                    </p:animEffect>
                                    <p:set>
                                      <p:cBhvr>
                                        <p:cTn id="15" dur="1" fill="hold">
                                          <p:stCondLst>
                                            <p:cond delay="999"/>
                                          </p:stCondLst>
                                        </p:cTn>
                                        <p:tgtEl>
                                          <p:spTgt spid="152585"/>
                                        </p:tgtEl>
                                        <p:attrNameLst>
                                          <p:attrName>style.visibility</p:attrName>
                                        </p:attrNameLst>
                                      </p:cBhvr>
                                      <p:to>
                                        <p:strVal val="hidden"/>
                                      </p:to>
                                    </p:set>
                                  </p:childTnLst>
                                </p:cTn>
                              </p:par>
                            </p:childTnLst>
                          </p:cTn>
                        </p:par>
                        <p:par>
                          <p:cTn id="16" fill="hold">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152586"/>
                                        </p:tgtEl>
                                        <p:attrNameLst>
                                          <p:attrName>style.visibility</p:attrName>
                                        </p:attrNameLst>
                                      </p:cBhvr>
                                      <p:to>
                                        <p:strVal val="visible"/>
                                      </p:to>
                                    </p:set>
                                    <p:animEffect transition="in" filter="dissolve">
                                      <p:cBhvr>
                                        <p:cTn id="19" dur="500"/>
                                        <p:tgtEl>
                                          <p:spTgt spid="152586"/>
                                        </p:tgtEl>
                                      </p:cBhvr>
                                    </p:animEffect>
                                  </p:childTnLst>
                                  <p:subTnLst>
                                    <p:audio>
                                      <p:cMediaNode>
                                        <p:cTn display="0" masterRel="sameClick">
                                          <p:stCondLst>
                                            <p:cond evt="begin" delay="0">
                                              <p:tn val="17"/>
                                            </p:cond>
                                          </p:stCondLst>
                                          <p:endCondLst>
                                            <p:cond evt="onStopAudio" delay="0">
                                              <p:tgtEl>
                                                <p:sldTgt/>
                                              </p:tgtEl>
                                            </p:cond>
                                          </p:endCondLst>
                                        </p:cTn>
                                        <p:tgtEl>
                                          <p:sndTgt r:embed="rId3" name="ding.wav"/>
                                        </p:tgtEl>
                                      </p:cMediaNode>
                                    </p:audio>
                                  </p:subTnLst>
                                </p:cTn>
                              </p:par>
                            </p:childTnLst>
                          </p:cTn>
                        </p:par>
                        <p:par>
                          <p:cTn id="20" fill="hold">
                            <p:stCondLst>
                              <p:cond delay="4000"/>
                            </p:stCondLst>
                            <p:childTnLst>
                              <p:par>
                                <p:cTn id="21" presetID="9" presetClass="exit" presetSubtype="0" fill="hold" grpId="1" nodeType="afterEffect">
                                  <p:stCondLst>
                                    <p:cond delay="0"/>
                                  </p:stCondLst>
                                  <p:childTnLst>
                                    <p:animEffect transition="out" filter="dissolve">
                                      <p:cBhvr>
                                        <p:cTn id="22" dur="1000"/>
                                        <p:tgtEl>
                                          <p:spTgt spid="152586"/>
                                        </p:tgtEl>
                                      </p:cBhvr>
                                    </p:animEffect>
                                    <p:set>
                                      <p:cBhvr>
                                        <p:cTn id="23" dur="1" fill="hold">
                                          <p:stCondLst>
                                            <p:cond delay="999"/>
                                          </p:stCondLst>
                                        </p:cTn>
                                        <p:tgtEl>
                                          <p:spTgt spid="152586"/>
                                        </p:tgtEl>
                                        <p:attrNameLst>
                                          <p:attrName>style.visibility</p:attrName>
                                        </p:attrNameLst>
                                      </p:cBhvr>
                                      <p:to>
                                        <p:strVal val="hidden"/>
                                      </p:to>
                                    </p:se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152587"/>
                                        </p:tgtEl>
                                        <p:attrNameLst>
                                          <p:attrName>style.visibility</p:attrName>
                                        </p:attrNameLst>
                                      </p:cBhvr>
                                      <p:to>
                                        <p:strVal val="visible"/>
                                      </p:to>
                                    </p:set>
                                    <p:animEffect transition="in" filter="dissolve">
                                      <p:cBhvr>
                                        <p:cTn id="27" dur="500"/>
                                        <p:tgtEl>
                                          <p:spTgt spid="152587"/>
                                        </p:tgtEl>
                                      </p:cBhvr>
                                    </p:animEffect>
                                  </p:childTnLst>
                                  <p:subTnLst>
                                    <p:audio>
                                      <p:cMediaNode>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8" fill="hold">
                            <p:stCondLst>
                              <p:cond delay="5500"/>
                            </p:stCondLst>
                            <p:childTnLst>
                              <p:par>
                                <p:cTn id="29" presetID="9" presetClass="exit" presetSubtype="0" fill="hold" grpId="1" nodeType="afterEffect">
                                  <p:stCondLst>
                                    <p:cond delay="0"/>
                                  </p:stCondLst>
                                  <p:childTnLst>
                                    <p:animEffect transition="out" filter="dissolve">
                                      <p:cBhvr>
                                        <p:cTn id="30" dur="1000"/>
                                        <p:tgtEl>
                                          <p:spTgt spid="152587"/>
                                        </p:tgtEl>
                                      </p:cBhvr>
                                    </p:animEffect>
                                    <p:set>
                                      <p:cBhvr>
                                        <p:cTn id="31" dur="1" fill="hold">
                                          <p:stCondLst>
                                            <p:cond delay="999"/>
                                          </p:stCondLst>
                                        </p:cTn>
                                        <p:tgtEl>
                                          <p:spTgt spid="152587"/>
                                        </p:tgtEl>
                                        <p:attrNameLst>
                                          <p:attrName>style.visibility</p:attrName>
                                        </p:attrNameLst>
                                      </p:cBhvr>
                                      <p:to>
                                        <p:strVal val="hidden"/>
                                      </p:to>
                                    </p:set>
                                  </p:childTnLst>
                                </p:cTn>
                              </p:par>
                            </p:childTnLst>
                          </p:cTn>
                        </p:par>
                        <p:par>
                          <p:cTn id="32" fill="hold">
                            <p:stCondLst>
                              <p:cond delay="6500"/>
                            </p:stCondLst>
                            <p:childTnLst>
                              <p:par>
                                <p:cTn id="33" presetID="9" presetClass="entr" presetSubtype="0" fill="hold" grpId="0" nodeType="afterEffect">
                                  <p:stCondLst>
                                    <p:cond delay="0"/>
                                  </p:stCondLst>
                                  <p:childTnLst>
                                    <p:set>
                                      <p:cBhvr>
                                        <p:cTn id="34" dur="1" fill="hold">
                                          <p:stCondLst>
                                            <p:cond delay="0"/>
                                          </p:stCondLst>
                                        </p:cTn>
                                        <p:tgtEl>
                                          <p:spTgt spid="152588"/>
                                        </p:tgtEl>
                                        <p:attrNameLst>
                                          <p:attrName>style.visibility</p:attrName>
                                        </p:attrNameLst>
                                      </p:cBhvr>
                                      <p:to>
                                        <p:strVal val="visible"/>
                                      </p:to>
                                    </p:set>
                                    <p:animEffect transition="in" filter="dissolve">
                                      <p:cBhvr>
                                        <p:cTn id="35" dur="500"/>
                                        <p:tgtEl>
                                          <p:spTgt spid="152588"/>
                                        </p:tgtEl>
                                      </p:cBhvr>
                                    </p:animEffect>
                                  </p:childTnLst>
                                  <p:subTnLst>
                                    <p:audio>
                                      <p:cMediaNode>
                                        <p:cTn display="0" masterRel="sameClick">
                                          <p:stCondLst>
                                            <p:cond evt="begin" delay="0">
                                              <p:tn val="33"/>
                                            </p:cond>
                                          </p:stCondLst>
                                          <p:endCondLst>
                                            <p:cond evt="onStopAudio" delay="0">
                                              <p:tgtEl>
                                                <p:sldTgt/>
                                              </p:tgtEl>
                                            </p:cond>
                                          </p:endCondLst>
                                        </p:cTn>
                                        <p:tgtEl>
                                          <p:sndTgt r:embed="rId3" name="ding.wav"/>
                                        </p:tgtEl>
                                      </p:cMediaNode>
                                    </p:audio>
                                  </p:subTnLst>
                                </p:cTn>
                              </p:par>
                            </p:childTnLst>
                          </p:cTn>
                        </p:par>
                        <p:par>
                          <p:cTn id="36" fill="hold">
                            <p:stCondLst>
                              <p:cond delay="7000"/>
                            </p:stCondLst>
                            <p:childTnLst>
                              <p:par>
                                <p:cTn id="37" presetID="9" presetClass="exit" presetSubtype="0" fill="hold" grpId="1" nodeType="afterEffect">
                                  <p:stCondLst>
                                    <p:cond delay="0"/>
                                  </p:stCondLst>
                                  <p:childTnLst>
                                    <p:animEffect transition="out" filter="dissolve">
                                      <p:cBhvr>
                                        <p:cTn id="38" dur="1000"/>
                                        <p:tgtEl>
                                          <p:spTgt spid="152588"/>
                                        </p:tgtEl>
                                      </p:cBhvr>
                                    </p:animEffect>
                                    <p:set>
                                      <p:cBhvr>
                                        <p:cTn id="39" dur="1" fill="hold">
                                          <p:stCondLst>
                                            <p:cond delay="999"/>
                                          </p:stCondLst>
                                        </p:cTn>
                                        <p:tgtEl>
                                          <p:spTgt spid="152588"/>
                                        </p:tgtEl>
                                        <p:attrNameLst>
                                          <p:attrName>style.visibility</p:attrName>
                                        </p:attrNameLst>
                                      </p:cBhvr>
                                      <p:to>
                                        <p:strVal val="hidden"/>
                                      </p:to>
                                    </p:set>
                                  </p:childTnLst>
                                </p:cTn>
                              </p:par>
                            </p:childTnLst>
                          </p:cTn>
                        </p:par>
                        <p:par>
                          <p:cTn id="40" fill="hold">
                            <p:stCondLst>
                              <p:cond delay="8000"/>
                            </p:stCondLst>
                            <p:childTnLst>
                              <p:par>
                                <p:cTn id="41" presetID="9" presetClass="entr" presetSubtype="0" fill="hold" grpId="0" nodeType="afterEffect">
                                  <p:stCondLst>
                                    <p:cond delay="0"/>
                                  </p:stCondLst>
                                  <p:childTnLst>
                                    <p:set>
                                      <p:cBhvr>
                                        <p:cTn id="42" dur="1" fill="hold">
                                          <p:stCondLst>
                                            <p:cond delay="0"/>
                                          </p:stCondLst>
                                        </p:cTn>
                                        <p:tgtEl>
                                          <p:spTgt spid="152589"/>
                                        </p:tgtEl>
                                        <p:attrNameLst>
                                          <p:attrName>style.visibility</p:attrName>
                                        </p:attrNameLst>
                                      </p:cBhvr>
                                      <p:to>
                                        <p:strVal val="visible"/>
                                      </p:to>
                                    </p:set>
                                    <p:animEffect transition="in" filter="dissolve">
                                      <p:cBhvr>
                                        <p:cTn id="43" dur="500"/>
                                        <p:tgtEl>
                                          <p:spTgt spid="152589"/>
                                        </p:tgtEl>
                                      </p:cBhvr>
                                    </p:animEffect>
                                  </p:childTnLst>
                                  <p:subTnLst>
                                    <p:audio>
                                      <p:cMediaNode>
                                        <p:cTn display="0" masterRel="sameClick">
                                          <p:stCondLst>
                                            <p:cond evt="begin" delay="0">
                                              <p:tn val="41"/>
                                            </p:cond>
                                          </p:stCondLst>
                                          <p:endCondLst>
                                            <p:cond evt="onStopAudio" delay="0">
                                              <p:tgtEl>
                                                <p:sldTgt/>
                                              </p:tgtEl>
                                            </p:cond>
                                          </p:endCondLst>
                                        </p:cTn>
                                        <p:tgtEl>
                                          <p:sndTgt r:embed="rId3" name="ding.wav"/>
                                        </p:tgtEl>
                                      </p:cMediaNode>
                                    </p:audio>
                                  </p:subTnLst>
                                </p:cTn>
                              </p:par>
                            </p:childTnLst>
                          </p:cTn>
                        </p:par>
                        <p:par>
                          <p:cTn id="44" fill="hold">
                            <p:stCondLst>
                              <p:cond delay="8500"/>
                            </p:stCondLst>
                            <p:childTnLst>
                              <p:par>
                                <p:cTn id="45" presetID="9" presetClass="exit" presetSubtype="0" fill="hold" grpId="1" nodeType="afterEffect">
                                  <p:stCondLst>
                                    <p:cond delay="0"/>
                                  </p:stCondLst>
                                  <p:childTnLst>
                                    <p:animEffect transition="out" filter="dissolve">
                                      <p:cBhvr>
                                        <p:cTn id="46" dur="1000"/>
                                        <p:tgtEl>
                                          <p:spTgt spid="152589"/>
                                        </p:tgtEl>
                                      </p:cBhvr>
                                    </p:animEffect>
                                    <p:set>
                                      <p:cBhvr>
                                        <p:cTn id="47" dur="1" fill="hold">
                                          <p:stCondLst>
                                            <p:cond delay="999"/>
                                          </p:stCondLst>
                                        </p:cTn>
                                        <p:tgtEl>
                                          <p:spTgt spid="152589"/>
                                        </p:tgtEl>
                                        <p:attrNameLst>
                                          <p:attrName>style.visibility</p:attrName>
                                        </p:attrNameLst>
                                      </p:cBhvr>
                                      <p:to>
                                        <p:strVal val="hidden"/>
                                      </p:to>
                                    </p:set>
                                  </p:childTnLst>
                                </p:cTn>
                              </p:par>
                            </p:childTnLst>
                          </p:cTn>
                        </p:par>
                        <p:par>
                          <p:cTn id="48" fill="hold">
                            <p:stCondLst>
                              <p:cond delay="9500"/>
                            </p:stCondLst>
                            <p:childTnLst>
                              <p:par>
                                <p:cTn id="49" presetID="9" presetClass="entr" presetSubtype="0" fill="hold" grpId="0" nodeType="afterEffect">
                                  <p:stCondLst>
                                    <p:cond delay="0"/>
                                  </p:stCondLst>
                                  <p:childTnLst>
                                    <p:set>
                                      <p:cBhvr>
                                        <p:cTn id="50" dur="1" fill="hold">
                                          <p:stCondLst>
                                            <p:cond delay="0"/>
                                          </p:stCondLst>
                                        </p:cTn>
                                        <p:tgtEl>
                                          <p:spTgt spid="152590"/>
                                        </p:tgtEl>
                                        <p:attrNameLst>
                                          <p:attrName>style.visibility</p:attrName>
                                        </p:attrNameLst>
                                      </p:cBhvr>
                                      <p:to>
                                        <p:strVal val="visible"/>
                                      </p:to>
                                    </p:set>
                                    <p:animEffect transition="in" filter="dissolve">
                                      <p:cBhvr>
                                        <p:cTn id="51" dur="500"/>
                                        <p:tgtEl>
                                          <p:spTgt spid="152590"/>
                                        </p:tgtEl>
                                      </p:cBhvr>
                                    </p:animEffect>
                                  </p:childTnLst>
                                  <p:subTnLst>
                                    <p:audio>
                                      <p:cMediaNode>
                                        <p:cTn display="0" masterRel="sameClick">
                                          <p:stCondLst>
                                            <p:cond evt="begin" delay="0">
                                              <p:tn val="49"/>
                                            </p:cond>
                                          </p:stCondLst>
                                          <p:endCondLst>
                                            <p:cond evt="onStopAudio" delay="0">
                                              <p:tgtEl>
                                                <p:sldTgt/>
                                              </p:tgtEl>
                                            </p:cond>
                                          </p:endCondLst>
                                        </p:cTn>
                                        <p:tgtEl>
                                          <p:sndTgt r:embed="rId3" name="ding.wav"/>
                                        </p:tgtEl>
                                      </p:cMediaNode>
                                    </p:audio>
                                  </p:subTnLst>
                                </p:cTn>
                              </p:par>
                            </p:childTnLst>
                          </p:cTn>
                        </p:par>
                        <p:par>
                          <p:cTn id="52" fill="hold">
                            <p:stCondLst>
                              <p:cond delay="10000"/>
                            </p:stCondLst>
                            <p:childTnLst>
                              <p:par>
                                <p:cTn id="53" presetID="9" presetClass="exit" presetSubtype="0" fill="hold" grpId="1" nodeType="afterEffect">
                                  <p:stCondLst>
                                    <p:cond delay="0"/>
                                  </p:stCondLst>
                                  <p:childTnLst>
                                    <p:animEffect transition="out" filter="dissolve">
                                      <p:cBhvr>
                                        <p:cTn id="54" dur="1000"/>
                                        <p:tgtEl>
                                          <p:spTgt spid="152590"/>
                                        </p:tgtEl>
                                      </p:cBhvr>
                                    </p:animEffect>
                                    <p:set>
                                      <p:cBhvr>
                                        <p:cTn id="55" dur="1" fill="hold">
                                          <p:stCondLst>
                                            <p:cond delay="999"/>
                                          </p:stCondLst>
                                        </p:cTn>
                                        <p:tgtEl>
                                          <p:spTgt spid="152590"/>
                                        </p:tgtEl>
                                        <p:attrNameLst>
                                          <p:attrName>style.visibility</p:attrName>
                                        </p:attrNameLst>
                                      </p:cBhvr>
                                      <p:to>
                                        <p:strVal val="hidden"/>
                                      </p:to>
                                    </p:set>
                                  </p:childTnLst>
                                </p:cTn>
                              </p:par>
                            </p:childTnLst>
                          </p:cTn>
                        </p:par>
                        <p:par>
                          <p:cTn id="56" fill="hold">
                            <p:stCondLst>
                              <p:cond delay="11000"/>
                            </p:stCondLst>
                            <p:childTnLst>
                              <p:par>
                                <p:cTn id="57" presetID="9" presetClass="entr" presetSubtype="0" fill="hold" grpId="0" nodeType="afterEffect">
                                  <p:stCondLst>
                                    <p:cond delay="0"/>
                                  </p:stCondLst>
                                  <p:childTnLst>
                                    <p:set>
                                      <p:cBhvr>
                                        <p:cTn id="58" dur="1" fill="hold">
                                          <p:stCondLst>
                                            <p:cond delay="0"/>
                                          </p:stCondLst>
                                        </p:cTn>
                                        <p:tgtEl>
                                          <p:spTgt spid="152591"/>
                                        </p:tgtEl>
                                        <p:attrNameLst>
                                          <p:attrName>style.visibility</p:attrName>
                                        </p:attrNameLst>
                                      </p:cBhvr>
                                      <p:to>
                                        <p:strVal val="visible"/>
                                      </p:to>
                                    </p:set>
                                    <p:animEffect transition="in" filter="dissolve">
                                      <p:cBhvr>
                                        <p:cTn id="59" dur="500"/>
                                        <p:tgtEl>
                                          <p:spTgt spid="152591"/>
                                        </p:tgtEl>
                                      </p:cBhvr>
                                    </p:animEffect>
                                  </p:childTnLst>
                                  <p:subTnLst>
                                    <p:audio>
                                      <p:cMediaNode>
                                        <p:cTn display="0" masterRel="sameClick">
                                          <p:stCondLst>
                                            <p:cond evt="begin" delay="0">
                                              <p:tn val="57"/>
                                            </p:cond>
                                          </p:stCondLst>
                                          <p:endCondLst>
                                            <p:cond evt="onStopAudio" delay="0">
                                              <p:tgtEl>
                                                <p:sldTgt/>
                                              </p:tgtEl>
                                            </p:cond>
                                          </p:endCondLst>
                                        </p:cTn>
                                        <p:tgtEl>
                                          <p:sndTgt r:embed="rId3" name="ding.wav"/>
                                        </p:tgtEl>
                                      </p:cMediaNode>
                                    </p:audio>
                                  </p:subTnLst>
                                </p:cTn>
                              </p:par>
                            </p:childTnLst>
                          </p:cTn>
                        </p:par>
                        <p:par>
                          <p:cTn id="60" fill="hold">
                            <p:stCondLst>
                              <p:cond delay="11500"/>
                            </p:stCondLst>
                            <p:childTnLst>
                              <p:par>
                                <p:cTn id="61" presetID="9" presetClass="exit" presetSubtype="0" fill="hold" grpId="1" nodeType="afterEffect">
                                  <p:stCondLst>
                                    <p:cond delay="0"/>
                                  </p:stCondLst>
                                  <p:childTnLst>
                                    <p:animEffect transition="out" filter="dissolve">
                                      <p:cBhvr>
                                        <p:cTn id="62" dur="1000"/>
                                        <p:tgtEl>
                                          <p:spTgt spid="152591"/>
                                        </p:tgtEl>
                                      </p:cBhvr>
                                    </p:animEffect>
                                    <p:set>
                                      <p:cBhvr>
                                        <p:cTn id="63" dur="1" fill="hold">
                                          <p:stCondLst>
                                            <p:cond delay="999"/>
                                          </p:stCondLst>
                                        </p:cTn>
                                        <p:tgtEl>
                                          <p:spTgt spid="152591"/>
                                        </p:tgtEl>
                                        <p:attrNameLst>
                                          <p:attrName>style.visibility</p:attrName>
                                        </p:attrNameLst>
                                      </p:cBhvr>
                                      <p:to>
                                        <p:strVal val="hidden"/>
                                      </p:to>
                                    </p:set>
                                  </p:childTnLst>
                                </p:cTn>
                              </p:par>
                            </p:childTnLst>
                          </p:cTn>
                        </p:par>
                        <p:par>
                          <p:cTn id="64" fill="hold">
                            <p:stCondLst>
                              <p:cond delay="12500"/>
                            </p:stCondLst>
                            <p:childTnLst>
                              <p:par>
                                <p:cTn id="65" presetID="9" presetClass="entr" presetSubtype="0" fill="hold" grpId="0" nodeType="afterEffect">
                                  <p:stCondLst>
                                    <p:cond delay="0"/>
                                  </p:stCondLst>
                                  <p:childTnLst>
                                    <p:set>
                                      <p:cBhvr>
                                        <p:cTn id="66" dur="1" fill="hold">
                                          <p:stCondLst>
                                            <p:cond delay="0"/>
                                          </p:stCondLst>
                                        </p:cTn>
                                        <p:tgtEl>
                                          <p:spTgt spid="152592"/>
                                        </p:tgtEl>
                                        <p:attrNameLst>
                                          <p:attrName>style.visibility</p:attrName>
                                        </p:attrNameLst>
                                      </p:cBhvr>
                                      <p:to>
                                        <p:strVal val="visible"/>
                                      </p:to>
                                    </p:set>
                                    <p:animEffect transition="in" filter="dissolve">
                                      <p:cBhvr>
                                        <p:cTn id="67" dur="500"/>
                                        <p:tgtEl>
                                          <p:spTgt spid="152592"/>
                                        </p:tgtEl>
                                      </p:cBhvr>
                                    </p:animEffect>
                                  </p:childTnLst>
                                  <p:subTnLst>
                                    <p:audio>
                                      <p:cMediaNode>
                                        <p:cTn display="0" masterRel="sameClick">
                                          <p:stCondLst>
                                            <p:cond evt="begin" delay="0">
                                              <p:tn val="65"/>
                                            </p:cond>
                                          </p:stCondLst>
                                          <p:endCondLst>
                                            <p:cond evt="onStopAudio" delay="0">
                                              <p:tgtEl>
                                                <p:sldTgt/>
                                              </p:tgtEl>
                                            </p:cond>
                                          </p:endCondLst>
                                        </p:cTn>
                                        <p:tgtEl>
                                          <p:sndTgt r:embed="rId3" name="ding.wav"/>
                                        </p:tgtEl>
                                      </p:cMediaNode>
                                    </p:audio>
                                  </p:subTnLst>
                                </p:cTn>
                              </p:par>
                            </p:childTnLst>
                          </p:cTn>
                        </p:par>
                        <p:par>
                          <p:cTn id="68" fill="hold">
                            <p:stCondLst>
                              <p:cond delay="13000"/>
                            </p:stCondLst>
                            <p:childTnLst>
                              <p:par>
                                <p:cTn id="69" presetID="9" presetClass="exit" presetSubtype="0" fill="hold" grpId="1" nodeType="afterEffect">
                                  <p:stCondLst>
                                    <p:cond delay="0"/>
                                  </p:stCondLst>
                                  <p:childTnLst>
                                    <p:animEffect transition="out" filter="dissolve">
                                      <p:cBhvr>
                                        <p:cTn id="70" dur="1000"/>
                                        <p:tgtEl>
                                          <p:spTgt spid="152592"/>
                                        </p:tgtEl>
                                      </p:cBhvr>
                                    </p:animEffect>
                                    <p:set>
                                      <p:cBhvr>
                                        <p:cTn id="71" dur="1" fill="hold">
                                          <p:stCondLst>
                                            <p:cond delay="999"/>
                                          </p:stCondLst>
                                        </p:cTn>
                                        <p:tgtEl>
                                          <p:spTgt spid="152592"/>
                                        </p:tgtEl>
                                        <p:attrNameLst>
                                          <p:attrName>style.visibility</p:attrName>
                                        </p:attrNameLst>
                                      </p:cBhvr>
                                      <p:to>
                                        <p:strVal val="hidden"/>
                                      </p:to>
                                    </p:set>
                                  </p:childTnLst>
                                </p:cTn>
                              </p:par>
                            </p:childTnLst>
                          </p:cTn>
                        </p:par>
                        <p:par>
                          <p:cTn id="72" fill="hold">
                            <p:stCondLst>
                              <p:cond delay="14000"/>
                            </p:stCondLst>
                            <p:childTnLst>
                              <p:par>
                                <p:cTn id="73" presetID="9" presetClass="entr" presetSubtype="0" fill="hold" grpId="0" nodeType="afterEffect">
                                  <p:stCondLst>
                                    <p:cond delay="0"/>
                                  </p:stCondLst>
                                  <p:childTnLst>
                                    <p:set>
                                      <p:cBhvr>
                                        <p:cTn id="74" dur="1" fill="hold">
                                          <p:stCondLst>
                                            <p:cond delay="0"/>
                                          </p:stCondLst>
                                        </p:cTn>
                                        <p:tgtEl>
                                          <p:spTgt spid="152593"/>
                                        </p:tgtEl>
                                        <p:attrNameLst>
                                          <p:attrName>style.visibility</p:attrName>
                                        </p:attrNameLst>
                                      </p:cBhvr>
                                      <p:to>
                                        <p:strVal val="visible"/>
                                      </p:to>
                                    </p:set>
                                    <p:animEffect transition="in" filter="dissolve">
                                      <p:cBhvr>
                                        <p:cTn id="75" dur="500"/>
                                        <p:tgtEl>
                                          <p:spTgt spid="152593"/>
                                        </p:tgtEl>
                                      </p:cBhvr>
                                    </p:animEffect>
                                  </p:childTnLst>
                                  <p:subTnLst>
                                    <p:audio>
                                      <p:cMediaNode>
                                        <p:cTn display="0" masterRel="sameClick">
                                          <p:stCondLst>
                                            <p:cond evt="begin" delay="0">
                                              <p:tn val="73"/>
                                            </p:cond>
                                          </p:stCondLst>
                                          <p:endCondLst>
                                            <p:cond evt="onStopAudio" delay="0">
                                              <p:tgtEl>
                                                <p:sldTgt/>
                                              </p:tgtEl>
                                            </p:cond>
                                          </p:endCondLst>
                                        </p:cTn>
                                        <p:tgtEl>
                                          <p:sndTgt r:embed="rId3" name="ding.wav"/>
                                        </p:tgtEl>
                                      </p:cMediaNode>
                                    </p:audio>
                                  </p:subTnLst>
                                </p:cTn>
                              </p:par>
                            </p:childTnLst>
                          </p:cTn>
                        </p:par>
                        <p:par>
                          <p:cTn id="76" fill="hold">
                            <p:stCondLst>
                              <p:cond delay="14500"/>
                            </p:stCondLst>
                            <p:childTnLst>
                              <p:par>
                                <p:cTn id="77" presetID="9" presetClass="exit" presetSubtype="0" fill="hold" grpId="1" nodeType="afterEffect">
                                  <p:stCondLst>
                                    <p:cond delay="0"/>
                                  </p:stCondLst>
                                  <p:childTnLst>
                                    <p:animEffect transition="out" filter="dissolve">
                                      <p:cBhvr>
                                        <p:cTn id="78" dur="1000"/>
                                        <p:tgtEl>
                                          <p:spTgt spid="152593"/>
                                        </p:tgtEl>
                                      </p:cBhvr>
                                    </p:animEffect>
                                    <p:set>
                                      <p:cBhvr>
                                        <p:cTn id="79" dur="1" fill="hold">
                                          <p:stCondLst>
                                            <p:cond delay="999"/>
                                          </p:stCondLst>
                                        </p:cTn>
                                        <p:tgtEl>
                                          <p:spTgt spid="152593"/>
                                        </p:tgtEl>
                                        <p:attrNameLst>
                                          <p:attrName>style.visibility</p:attrName>
                                        </p:attrNameLst>
                                      </p:cBhvr>
                                      <p:to>
                                        <p:strVal val="hidden"/>
                                      </p:to>
                                    </p:set>
                                  </p:childTnLst>
                                </p:cTn>
                              </p:par>
                            </p:childTnLst>
                          </p:cTn>
                        </p:par>
                        <p:par>
                          <p:cTn id="80" fill="hold">
                            <p:stCondLst>
                              <p:cond delay="15500"/>
                            </p:stCondLst>
                            <p:childTnLst>
                              <p:par>
                                <p:cTn id="81" presetID="9" presetClass="entr" presetSubtype="0" fill="hold" grpId="0" nodeType="afterEffect">
                                  <p:stCondLst>
                                    <p:cond delay="0"/>
                                  </p:stCondLst>
                                  <p:childTnLst>
                                    <p:set>
                                      <p:cBhvr>
                                        <p:cTn id="82" dur="1" fill="hold">
                                          <p:stCondLst>
                                            <p:cond delay="0"/>
                                          </p:stCondLst>
                                        </p:cTn>
                                        <p:tgtEl>
                                          <p:spTgt spid="152594"/>
                                        </p:tgtEl>
                                        <p:attrNameLst>
                                          <p:attrName>style.visibility</p:attrName>
                                        </p:attrNameLst>
                                      </p:cBhvr>
                                      <p:to>
                                        <p:strVal val="visible"/>
                                      </p:to>
                                    </p:set>
                                    <p:animEffect transition="in" filter="dissolve">
                                      <p:cBhvr>
                                        <p:cTn id="83" dur="500"/>
                                        <p:tgtEl>
                                          <p:spTgt spid="152594"/>
                                        </p:tgtEl>
                                      </p:cBhvr>
                                    </p:animEffect>
                                  </p:childTnLst>
                                  <p:subTnLst>
                                    <p:audio>
                                      <p:cMediaNode>
                                        <p:cTn display="0" masterRel="sameClick">
                                          <p:stCondLst>
                                            <p:cond evt="begin" delay="0">
                                              <p:tn val="81"/>
                                            </p:cond>
                                          </p:stCondLst>
                                          <p:endCondLst>
                                            <p:cond evt="onStopAudio" delay="0">
                                              <p:tgtEl>
                                                <p:sldTgt/>
                                              </p:tgtEl>
                                            </p:cond>
                                          </p:endCondLst>
                                        </p:cTn>
                                        <p:tgtEl>
                                          <p:sndTgt r:embed="rId3" name="ding.wav"/>
                                        </p:tgtEl>
                                      </p:cMediaNode>
                                    </p:audio>
                                  </p:subTnLst>
                                </p:cTn>
                              </p:par>
                            </p:childTnLst>
                          </p:cTn>
                        </p:par>
                        <p:par>
                          <p:cTn id="84" fill="hold">
                            <p:stCondLst>
                              <p:cond delay="16000"/>
                            </p:stCondLst>
                            <p:childTnLst>
                              <p:par>
                                <p:cTn id="85" presetID="9" presetClass="exit" presetSubtype="0" fill="hold" grpId="1" nodeType="afterEffect">
                                  <p:stCondLst>
                                    <p:cond delay="0"/>
                                  </p:stCondLst>
                                  <p:childTnLst>
                                    <p:animEffect transition="out" filter="dissolve">
                                      <p:cBhvr>
                                        <p:cTn id="86" dur="1000"/>
                                        <p:tgtEl>
                                          <p:spTgt spid="152594"/>
                                        </p:tgtEl>
                                      </p:cBhvr>
                                    </p:animEffect>
                                    <p:set>
                                      <p:cBhvr>
                                        <p:cTn id="87" dur="1" fill="hold">
                                          <p:stCondLst>
                                            <p:cond delay="999"/>
                                          </p:stCondLst>
                                        </p:cTn>
                                        <p:tgtEl>
                                          <p:spTgt spid="152594"/>
                                        </p:tgtEl>
                                        <p:attrNameLst>
                                          <p:attrName>style.visibility</p:attrName>
                                        </p:attrNameLst>
                                      </p:cBhvr>
                                      <p:to>
                                        <p:strVal val="hidden"/>
                                      </p:to>
                                    </p:set>
                                  </p:childTnLst>
                                </p:cTn>
                              </p:par>
                            </p:childTnLst>
                          </p:cTn>
                        </p:par>
                        <p:par>
                          <p:cTn id="88" fill="hold">
                            <p:stCondLst>
                              <p:cond delay="17000"/>
                            </p:stCondLst>
                            <p:childTnLst>
                              <p:par>
                                <p:cTn id="89" presetID="9" presetClass="entr" presetSubtype="0" fill="hold" grpId="0" nodeType="afterEffect">
                                  <p:stCondLst>
                                    <p:cond delay="0"/>
                                  </p:stCondLst>
                                  <p:childTnLst>
                                    <p:set>
                                      <p:cBhvr>
                                        <p:cTn id="90" dur="1" fill="hold">
                                          <p:stCondLst>
                                            <p:cond delay="0"/>
                                          </p:stCondLst>
                                        </p:cTn>
                                        <p:tgtEl>
                                          <p:spTgt spid="152595"/>
                                        </p:tgtEl>
                                        <p:attrNameLst>
                                          <p:attrName>style.visibility</p:attrName>
                                        </p:attrNameLst>
                                      </p:cBhvr>
                                      <p:to>
                                        <p:strVal val="visible"/>
                                      </p:to>
                                    </p:set>
                                    <p:animEffect transition="in" filter="dissolve">
                                      <p:cBhvr>
                                        <p:cTn id="91" dur="1000"/>
                                        <p:tgtEl>
                                          <p:spTgt spid="152595"/>
                                        </p:tgtEl>
                                      </p:cBhvr>
                                    </p:animEffect>
                                  </p:childTnLst>
                                  <p:subTnLst>
                                    <p:audio>
                                      <p:cMediaNode>
                                        <p:cTn display="0" masterRel="sameClick">
                                          <p:stCondLst>
                                            <p:cond evt="begin" delay="0">
                                              <p:tn val="89"/>
                                            </p:cond>
                                          </p:stCondLst>
                                          <p:endCondLst>
                                            <p:cond evt="onStopAudio" delay="0">
                                              <p:tgtEl>
                                                <p:sldTgt/>
                                              </p:tgtEl>
                                            </p:cond>
                                          </p:endCondLst>
                                        </p:cTn>
                                        <p:tgtEl>
                                          <p:sndTgt r:embed="rId4" name="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P spid="152585" grpId="0" animBg="1"/>
      <p:bldP spid="152585" grpId="1" animBg="1"/>
      <p:bldP spid="152586" grpId="0" animBg="1"/>
      <p:bldP spid="152586" grpId="1" animBg="1"/>
      <p:bldP spid="152587" grpId="0" animBg="1"/>
      <p:bldP spid="152587" grpId="1" animBg="1"/>
      <p:bldP spid="152588" grpId="0" animBg="1"/>
      <p:bldP spid="152588" grpId="1" animBg="1"/>
      <p:bldP spid="152589" grpId="0" animBg="1"/>
      <p:bldP spid="152589" grpId="1" animBg="1"/>
      <p:bldP spid="152590" grpId="0" animBg="1"/>
      <p:bldP spid="152590" grpId="1" animBg="1"/>
      <p:bldP spid="152591" grpId="0" animBg="1"/>
      <p:bldP spid="152591" grpId="1" animBg="1"/>
      <p:bldP spid="152592" grpId="0" animBg="1"/>
      <p:bldP spid="152592" grpId="1" animBg="1"/>
      <p:bldP spid="152593" grpId="0" animBg="1"/>
      <p:bldP spid="152593" grpId="1" animBg="1"/>
      <p:bldP spid="152594" grpId="0" animBg="1"/>
      <p:bldP spid="152594" grpId="1" animBg="1"/>
      <p:bldP spid="1525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45"/>
          <p:cNvPicPr>
            <a:picLocks noChangeAspect="1" noChangeArrowheads="1"/>
          </p:cNvPicPr>
          <p:nvPr/>
        </p:nvPicPr>
        <p:blipFill>
          <a:blip r:embed="rId3" cstate="print">
            <a:lum bright="12000"/>
          </a:blip>
          <a:srcRect/>
          <a:stretch>
            <a:fillRect/>
          </a:stretch>
        </p:blipFill>
        <p:spPr bwMode="auto">
          <a:xfrm>
            <a:off x="0" y="0"/>
            <a:ext cx="9144000" cy="6858000"/>
          </a:xfrm>
          <a:prstGeom prst="rect">
            <a:avLst/>
          </a:prstGeom>
          <a:noFill/>
        </p:spPr>
      </p:pic>
      <p:sp>
        <p:nvSpPr>
          <p:cNvPr id="62469" name="Rectangle 5"/>
          <p:cNvSpPr>
            <a:spLocks noChangeArrowheads="1"/>
          </p:cNvSpPr>
          <p:nvPr/>
        </p:nvSpPr>
        <p:spPr bwMode="auto">
          <a:xfrm>
            <a:off x="1295400" y="762000"/>
            <a:ext cx="6781800" cy="5181600"/>
          </a:xfrm>
          <a:prstGeom prst="rect">
            <a:avLst/>
          </a:prstGeom>
          <a:noFill/>
          <a:ln w="9525">
            <a:noFill/>
            <a:miter lim="800000"/>
            <a:headEnd/>
            <a:tailEnd/>
          </a:ln>
          <a:effectLst/>
        </p:spPr>
        <p:txBody>
          <a:bodyPr anchor="ctr"/>
          <a:lstStyle/>
          <a:p>
            <a:pPr algn="l"/>
            <a:r>
              <a:rPr lang="en-US" sz="3600" b="1">
                <a:solidFill>
                  <a:srgbClr val="0033CC"/>
                </a:solidFill>
              </a:rPr>
              <a:t>Kết luận:</a:t>
            </a:r>
            <a:r>
              <a:rPr lang="en-US" sz="3600">
                <a:solidFill>
                  <a:schemeClr val="tx2"/>
                </a:solidFill>
              </a:rPr>
              <a:t> </a:t>
            </a:r>
            <a:r>
              <a:rPr lang="en-US" sz="3600">
                <a:solidFill>
                  <a:srgbClr val="FF0000"/>
                </a:solidFill>
              </a:rPr>
              <a:t>Nếu trái đất không được mặt trời sưởi ấm, gió sẽ ngừng thổi, trái đất sẽ trở nên lạnh giá. Khi đó nước trên trái đất sẽ ngừng chảy và đóng băng, sẽ không có mưa</a:t>
            </a:r>
            <a:br>
              <a:rPr lang="en-US" sz="3600">
                <a:solidFill>
                  <a:srgbClr val="FF0000"/>
                </a:solidFill>
              </a:rPr>
            </a:br>
            <a:r>
              <a:rPr lang="en-US" sz="3600">
                <a:solidFill>
                  <a:srgbClr val="FF0000"/>
                </a:solidFill>
              </a:rPr>
              <a:t>trái đất sẽ trở thành một hành tinh chết, không có sự sống</a:t>
            </a:r>
            <a:r>
              <a:rPr lang="en-US" sz="2400">
                <a:solidFill>
                  <a:srgbClr val="FF0000"/>
                </a:solidFill>
              </a:rPr>
              <a:t>.</a:t>
            </a:r>
            <a:r>
              <a:rPr lang="en-US" sz="4000">
                <a:solidFill>
                  <a:schemeClr val="tx2"/>
                </a:solidFill>
              </a:rPr>
              <a:t> </a:t>
            </a:r>
          </a:p>
        </p:txBody>
      </p:sp>
      <p:pic>
        <p:nvPicPr>
          <p:cNvPr id="62470" name="Picture 6" descr="light2"/>
          <p:cNvPicPr>
            <a:picLocks noChangeAspect="1" noChangeArrowheads="1" noCrop="1"/>
          </p:cNvPicPr>
          <p:nvPr/>
        </p:nvPicPr>
        <p:blipFill>
          <a:blip r:embed="rId4" cstate="print"/>
          <a:srcRect/>
          <a:stretch>
            <a:fillRect/>
          </a:stretch>
        </p:blipFill>
        <p:spPr bwMode="auto">
          <a:xfrm rot="1208992">
            <a:off x="1112838" y="1063625"/>
            <a:ext cx="563562" cy="765175"/>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plus(in)">
                                      <p:cBhvr>
                                        <p:cTn id="7" dur="20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Trong Dong"/>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p:spPr>
      </p:pic>
      <p:pic>
        <p:nvPicPr>
          <p:cNvPr id="65541" name="Picture 5" descr="1"/>
          <p:cNvPicPr>
            <a:picLocks noChangeAspect="1" noChangeArrowheads="1" noCrop="1"/>
          </p:cNvPicPr>
          <p:nvPr/>
        </p:nvPicPr>
        <p:blipFill>
          <a:blip r:embed="rId4" cstate="print"/>
          <a:srcRect/>
          <a:stretch>
            <a:fillRect/>
          </a:stretch>
        </p:blipFill>
        <p:spPr bwMode="auto">
          <a:xfrm>
            <a:off x="0" y="2667000"/>
            <a:ext cx="2362200" cy="4191000"/>
          </a:xfrm>
          <a:prstGeom prst="rect">
            <a:avLst/>
          </a:prstGeom>
          <a:noFill/>
        </p:spPr>
      </p:pic>
      <p:sp>
        <p:nvSpPr>
          <p:cNvPr id="65542" name="AutoShape 6" descr="Stationery"/>
          <p:cNvSpPr>
            <a:spLocks noChangeArrowheads="1"/>
          </p:cNvSpPr>
          <p:nvPr/>
        </p:nvSpPr>
        <p:spPr bwMode="auto">
          <a:xfrm>
            <a:off x="2895600" y="0"/>
            <a:ext cx="5715000" cy="3352800"/>
          </a:xfrm>
          <a:prstGeom prst="cloudCallout">
            <a:avLst>
              <a:gd name="adj1" fmla="val -68889"/>
              <a:gd name="adj2" fmla="val 35417"/>
            </a:avLst>
          </a:prstGeom>
          <a:blipFill dpi="0" rotWithShape="1">
            <a:blip r:embed="rId5" cstate="print"/>
            <a:srcRect/>
            <a:tile tx="0" ty="0" sx="100000" sy="100000" flip="none" algn="tl"/>
          </a:blipFill>
          <a:ln w="9525">
            <a:solidFill>
              <a:schemeClr val="tx1"/>
            </a:solidFill>
            <a:round/>
            <a:headEnd/>
            <a:tailEnd/>
          </a:ln>
          <a:effectLst/>
        </p:spPr>
        <p:txBody>
          <a:bodyPr/>
          <a:lstStyle/>
          <a:p>
            <a:r>
              <a:rPr lang="en-US" sz="4000">
                <a:solidFill>
                  <a:srgbClr val="FF0000"/>
                </a:solidFill>
              </a:rPr>
              <a:t>Vì sao không được mặt trời sưởi ấm, gió lại ngừng thổi?</a:t>
            </a:r>
          </a:p>
        </p:txBody>
      </p:sp>
      <p:pic>
        <p:nvPicPr>
          <p:cNvPr id="65543" name="Picture 7" descr="qustionbig_w"/>
          <p:cNvPicPr>
            <a:picLocks noChangeAspect="1" noChangeArrowheads="1" noCrop="1"/>
          </p:cNvPicPr>
          <p:nvPr/>
        </p:nvPicPr>
        <p:blipFill>
          <a:blip r:embed="rId6" cstate="print"/>
          <a:srcRect/>
          <a:stretch>
            <a:fillRect/>
          </a:stretch>
        </p:blipFill>
        <p:spPr bwMode="auto">
          <a:xfrm>
            <a:off x="1838325" y="2743200"/>
            <a:ext cx="752475" cy="1295400"/>
          </a:xfrm>
          <a:prstGeom prst="rect">
            <a:avLst/>
          </a:prstGeom>
          <a:noFill/>
        </p:spPr>
      </p:pic>
      <p:pic>
        <p:nvPicPr>
          <p:cNvPr id="65544" name="Picture 8" descr="0003-3"/>
          <p:cNvPicPr>
            <a:picLocks noChangeAspect="1" noChangeArrowheads="1" noCrop="1"/>
          </p:cNvPicPr>
          <p:nvPr/>
        </p:nvPicPr>
        <p:blipFill>
          <a:blip r:embed="rId7" cstate="print"/>
          <a:srcRect/>
          <a:stretch>
            <a:fillRect/>
          </a:stretch>
        </p:blipFill>
        <p:spPr bwMode="auto">
          <a:xfrm flipH="1">
            <a:off x="6934200" y="4648200"/>
            <a:ext cx="1676400" cy="1981200"/>
          </a:xfrm>
          <a:prstGeom prst="rect">
            <a:avLst/>
          </a:prstGeom>
          <a:noFill/>
          <a:ln w="9525">
            <a:noFill/>
            <a:miter lim="800000"/>
            <a:headEnd/>
            <a:tailEnd/>
          </a:ln>
        </p:spPr>
      </p:pic>
      <p:grpSp>
        <p:nvGrpSpPr>
          <p:cNvPr id="65547" name="Group 11"/>
          <p:cNvGrpSpPr>
            <a:grpSpLocks/>
          </p:cNvGrpSpPr>
          <p:nvPr/>
        </p:nvGrpSpPr>
        <p:grpSpPr bwMode="auto">
          <a:xfrm>
            <a:off x="609600" y="533400"/>
            <a:ext cx="914400" cy="1066800"/>
            <a:chOff x="3312" y="1574"/>
            <a:chExt cx="1152" cy="1010"/>
          </a:xfrm>
        </p:grpSpPr>
        <p:pic>
          <p:nvPicPr>
            <p:cNvPr id="65548" name="Picture 12" descr="sun16[1]"/>
            <p:cNvPicPr>
              <a:picLocks noChangeAspect="1" noChangeArrowheads="1" noCrop="1"/>
            </p:cNvPicPr>
            <p:nvPr/>
          </p:nvPicPr>
          <p:blipFill>
            <a:blip r:embed="rId8" cstate="print"/>
            <a:srcRect/>
            <a:stretch>
              <a:fillRect/>
            </a:stretch>
          </p:blipFill>
          <p:spPr bwMode="auto">
            <a:xfrm>
              <a:off x="3312" y="1574"/>
              <a:ext cx="1152" cy="1010"/>
            </a:xfrm>
            <a:prstGeom prst="rect">
              <a:avLst/>
            </a:prstGeom>
            <a:noFill/>
          </p:spPr>
        </p:pic>
        <p:sp>
          <p:nvSpPr>
            <p:cNvPr id="65549" name="Oval 13"/>
            <p:cNvSpPr>
              <a:spLocks noChangeArrowheads="1"/>
            </p:cNvSpPr>
            <p:nvPr/>
          </p:nvSpPr>
          <p:spPr bwMode="auto">
            <a:xfrm>
              <a:off x="3546" y="1806"/>
              <a:ext cx="669" cy="537"/>
            </a:xfrm>
            <a:prstGeom prst="ellipse">
              <a:avLst/>
            </a:prstGeom>
            <a:solidFill>
              <a:srgbClr val="FFFF00"/>
            </a:solidFill>
            <a:ln w="9525">
              <a:solidFill>
                <a:srgbClr val="FFFF00"/>
              </a:solidFill>
              <a:round/>
              <a:headEnd/>
              <a:tailEnd/>
            </a:ln>
            <a:effectLst/>
          </p:spPr>
          <p:txBody>
            <a:bodyPr wrap="none" anchor="ctr"/>
            <a:lstStyle/>
            <a:p>
              <a:endParaRPr lang="en-US"/>
            </a:p>
          </p:txBody>
        </p:sp>
      </p:grpSp>
      <p:sp>
        <p:nvSpPr>
          <p:cNvPr id="65555" name="Rectangle 19"/>
          <p:cNvSpPr>
            <a:spLocks noChangeArrowheads="1"/>
          </p:cNvSpPr>
          <p:nvPr/>
        </p:nvSpPr>
        <p:spPr bwMode="auto">
          <a:xfrm>
            <a:off x="3048000" y="3489325"/>
            <a:ext cx="4191000" cy="3197225"/>
          </a:xfrm>
          <a:prstGeom prst="rect">
            <a:avLst/>
          </a:prstGeom>
          <a:solidFill>
            <a:srgbClr val="FFFFFF"/>
          </a:solidFill>
          <a:ln w="57150">
            <a:solidFill>
              <a:schemeClr val="tx1"/>
            </a:solidFill>
            <a:miter lim="800000"/>
            <a:headEnd/>
            <a:tailEnd/>
          </a:ln>
          <a:effectLst/>
        </p:spPr>
        <p:txBody>
          <a:bodyPr>
            <a:spAutoFit/>
          </a:bodyPr>
          <a:lstStyle/>
          <a:p>
            <a:pPr algn="l"/>
            <a:r>
              <a:rPr lang="en-US" sz="4000">
                <a:solidFill>
                  <a:srgbClr val="0033CC"/>
                </a:solidFill>
              </a:rPr>
              <a:t>Vì không có nhiệt độ không khí không chuyển động nên không tạo thành gió</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500" decel="50000" fill="hold">
                                          <p:stCondLst>
                                            <p:cond delay="0"/>
                                          </p:stCondLst>
                                        </p:cTn>
                                        <p:tgtEl>
                                          <p:spTgt spid="655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5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41"/>
                                        </p:tgtEl>
                                        <p:attrNameLst>
                                          <p:attrName>ppt_w</p:attrName>
                                        </p:attrNameLst>
                                      </p:cBhvr>
                                      <p:tavLst>
                                        <p:tav tm="0">
                                          <p:val>
                                            <p:strVal val="#ppt_w*.05"/>
                                          </p:val>
                                        </p:tav>
                                        <p:tav tm="100000">
                                          <p:val>
                                            <p:strVal val="#ppt_w"/>
                                          </p:val>
                                        </p:tav>
                                      </p:tavLst>
                                    </p:anim>
                                    <p:anim calcmode="lin" valueType="num">
                                      <p:cBhvr>
                                        <p:cTn id="10" dur="1000" fill="hold"/>
                                        <p:tgtEl>
                                          <p:spTgt spid="655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41"/>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65543"/>
                                        </p:tgtEl>
                                        <p:attrNameLst>
                                          <p:attrName>style.visibility</p:attrName>
                                        </p:attrNameLst>
                                      </p:cBhvr>
                                      <p:to>
                                        <p:strVal val="visible"/>
                                      </p:to>
                                    </p:set>
                                    <p:animEffect transition="in" filter="strips(downLeft)">
                                      <p:cBhvr>
                                        <p:cTn id="18" dur="500"/>
                                        <p:tgtEl>
                                          <p:spTgt spid="65543"/>
                                        </p:tgtEl>
                                      </p:cBhvr>
                                    </p:animEffect>
                                  </p:childTnLst>
                                </p:cTn>
                              </p:par>
                            </p:childTnLst>
                          </p:cTn>
                        </p:par>
                        <p:par>
                          <p:cTn id="19" fill="hold">
                            <p:stCondLst>
                              <p:cond delay="1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65542"/>
                                        </p:tgtEl>
                                        <p:attrNameLst>
                                          <p:attrName>style.visibility</p:attrName>
                                        </p:attrNameLst>
                                      </p:cBhvr>
                                      <p:to>
                                        <p:strVal val="visible"/>
                                      </p:to>
                                    </p:set>
                                    <p:anim calcmode="discrete" valueType="clr">
                                      <p:cBhvr override="childStyle">
                                        <p:cTn id="22" dur="80"/>
                                        <p:tgtEl>
                                          <p:spTgt spid="6554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5542"/>
                                        </p:tgtEl>
                                        <p:attrNameLst>
                                          <p:attrName>fillcolor</p:attrName>
                                        </p:attrNameLst>
                                      </p:cBhvr>
                                      <p:tavLst>
                                        <p:tav tm="0">
                                          <p:val>
                                            <p:clrVal>
                                              <a:schemeClr val="accent2"/>
                                            </p:clrVal>
                                          </p:val>
                                        </p:tav>
                                        <p:tav tm="50000">
                                          <p:val>
                                            <p:clrVal>
                                              <a:schemeClr val="hlink"/>
                                            </p:clrVal>
                                          </p:val>
                                        </p:tav>
                                      </p:tavLst>
                                    </p:anim>
                                    <p:set>
                                      <p:cBhvr>
                                        <p:cTn id="24" dur="80"/>
                                        <p:tgtEl>
                                          <p:spTgt spid="65542"/>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65544"/>
                                        </p:tgtEl>
                                        <p:attrNameLst>
                                          <p:attrName>style.visibility</p:attrName>
                                        </p:attrNameLst>
                                      </p:cBhvr>
                                      <p:to>
                                        <p:strVal val="visible"/>
                                      </p:to>
                                    </p:set>
                                    <p:anim calcmode="lin" valueType="num">
                                      <p:cBhvr>
                                        <p:cTn id="29" dur="1000" fill="hold"/>
                                        <p:tgtEl>
                                          <p:spTgt spid="65544"/>
                                        </p:tgtEl>
                                        <p:attrNameLst>
                                          <p:attrName>ppt_x</p:attrName>
                                        </p:attrNameLst>
                                      </p:cBhvr>
                                      <p:tavLst>
                                        <p:tav tm="0">
                                          <p:val>
                                            <p:strVal val="#ppt_x-.2"/>
                                          </p:val>
                                        </p:tav>
                                        <p:tav tm="100000">
                                          <p:val>
                                            <p:strVal val="#ppt_x"/>
                                          </p:val>
                                        </p:tav>
                                      </p:tavLst>
                                    </p:anim>
                                    <p:anim calcmode="lin" valueType="num">
                                      <p:cBhvr>
                                        <p:cTn id="30" dur="1000" fill="hold"/>
                                        <p:tgtEl>
                                          <p:spTgt spid="6554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5544"/>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65555"/>
                                        </p:tgtEl>
                                        <p:attrNameLst>
                                          <p:attrName>style.visibility</p:attrName>
                                        </p:attrNameLst>
                                      </p:cBhvr>
                                      <p:to>
                                        <p:strVal val="visible"/>
                                      </p:to>
                                    </p:set>
                                    <p:anim calcmode="discrete" valueType="clr">
                                      <p:cBhvr override="childStyle">
                                        <p:cTn id="36" dur="80"/>
                                        <p:tgtEl>
                                          <p:spTgt spid="6555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65555"/>
                                        </p:tgtEl>
                                        <p:attrNameLst>
                                          <p:attrName>fillcolor</p:attrName>
                                        </p:attrNameLst>
                                      </p:cBhvr>
                                      <p:tavLst>
                                        <p:tav tm="0">
                                          <p:val>
                                            <p:clrVal>
                                              <a:schemeClr val="accent2"/>
                                            </p:clrVal>
                                          </p:val>
                                        </p:tav>
                                        <p:tav tm="50000">
                                          <p:val>
                                            <p:clrVal>
                                              <a:schemeClr val="hlink"/>
                                            </p:clrVal>
                                          </p:val>
                                        </p:tav>
                                      </p:tavLst>
                                    </p:anim>
                                    <p:set>
                                      <p:cBhvr>
                                        <p:cTn id="38" dur="80"/>
                                        <p:tgtEl>
                                          <p:spTgt spid="655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Ảnh 3" descr="1.jpg"/>
          <p:cNvPicPr>
            <a:picLocks noChangeAspect="1"/>
          </p:cNvPicPr>
          <p:nvPr/>
        </p:nvPicPr>
        <p:blipFill>
          <a:blip r:embed="rId3" cstate="print"/>
          <a:srcRect l="15833" t="7777" b="5556"/>
          <a:stretch>
            <a:fillRect/>
          </a:stretch>
        </p:blipFill>
        <p:spPr bwMode="auto">
          <a:xfrm>
            <a:off x="0" y="1295400"/>
            <a:ext cx="9067800" cy="5562600"/>
          </a:xfrm>
          <a:prstGeom prst="rect">
            <a:avLst/>
          </a:prstGeom>
          <a:noFill/>
          <a:ln w="9525">
            <a:noFill/>
            <a:miter lim="800000"/>
            <a:headEnd/>
            <a:tailEnd/>
          </a:ln>
        </p:spPr>
      </p:pic>
      <p:pic>
        <p:nvPicPr>
          <p:cNvPr id="69635" name="Picture 17" descr="E:\PICTURE\anhgif\zeichen\licht\kerzen\candl.gif"/>
          <p:cNvPicPr>
            <a:picLocks noChangeAspect="1" noChangeArrowheads="1" noCrop="1"/>
          </p:cNvPicPr>
          <p:nvPr/>
        </p:nvPicPr>
        <p:blipFill>
          <a:blip r:embed="rId4" cstate="print"/>
          <a:srcRect/>
          <a:stretch>
            <a:fillRect/>
          </a:stretch>
        </p:blipFill>
        <p:spPr bwMode="auto">
          <a:xfrm>
            <a:off x="2009775" y="4800600"/>
            <a:ext cx="1114425" cy="1524000"/>
          </a:xfrm>
          <a:prstGeom prst="rect">
            <a:avLst/>
          </a:prstGeom>
          <a:noFill/>
          <a:ln w="9525">
            <a:noFill/>
            <a:miter lim="800000"/>
            <a:headEnd/>
            <a:tailEnd/>
          </a:ln>
        </p:spPr>
      </p:pic>
      <p:sp>
        <p:nvSpPr>
          <p:cNvPr id="69636" name="Oval 4"/>
          <p:cNvSpPr>
            <a:spLocks noChangeArrowheads="1"/>
          </p:cNvSpPr>
          <p:nvPr/>
        </p:nvSpPr>
        <p:spPr bwMode="auto">
          <a:xfrm>
            <a:off x="5562600" y="5562600"/>
            <a:ext cx="1676400" cy="381000"/>
          </a:xfrm>
          <a:prstGeom prst="ellipse">
            <a:avLst/>
          </a:prstGeom>
          <a:solidFill>
            <a:srgbClr val="FF3300"/>
          </a:solidFill>
          <a:ln w="9525">
            <a:solidFill>
              <a:schemeClr val="tx1"/>
            </a:solidFill>
            <a:round/>
            <a:headEnd/>
            <a:tailEnd/>
          </a:ln>
          <a:effectLst/>
        </p:spPr>
        <p:txBody>
          <a:bodyPr wrap="none" anchor="ctr"/>
          <a:lstStyle/>
          <a:p>
            <a:endParaRPr lang="en-US">
              <a:solidFill>
                <a:srgbClr val="FF3300"/>
              </a:solidFill>
              <a:cs typeface="Arial" charset="0"/>
            </a:endParaRPr>
          </a:p>
        </p:txBody>
      </p:sp>
      <p:pic>
        <p:nvPicPr>
          <p:cNvPr id="69637" name="Ảnh 4" descr="1.jpg"/>
          <p:cNvPicPr>
            <a:picLocks noChangeAspect="1"/>
          </p:cNvPicPr>
          <p:nvPr/>
        </p:nvPicPr>
        <p:blipFill>
          <a:blip r:embed="rId3" cstate="print"/>
          <a:srcRect l="71796" t="79144" r="16483" b="17513"/>
          <a:stretch>
            <a:fillRect/>
          </a:stretch>
        </p:blipFill>
        <p:spPr bwMode="auto">
          <a:xfrm>
            <a:off x="5943600" y="5600700"/>
            <a:ext cx="1143000" cy="190500"/>
          </a:xfrm>
          <a:prstGeom prst="rect">
            <a:avLst/>
          </a:prstGeom>
          <a:noFill/>
          <a:ln w="9525">
            <a:noFill/>
            <a:miter lim="800000"/>
            <a:headEnd/>
            <a:tailEnd/>
          </a:ln>
        </p:spPr>
      </p:pic>
      <p:sp>
        <p:nvSpPr>
          <p:cNvPr id="69639" name="AutoShape 7"/>
          <p:cNvSpPr>
            <a:spLocks noChangeArrowheads="1"/>
          </p:cNvSpPr>
          <p:nvPr/>
        </p:nvSpPr>
        <p:spPr bwMode="auto">
          <a:xfrm rot="5400000">
            <a:off x="5676900" y="3390900"/>
            <a:ext cx="1143000" cy="304800"/>
          </a:xfrm>
          <a:prstGeom prst="notchedRightArrow">
            <a:avLst>
              <a:gd name="adj1" fmla="val 40630"/>
              <a:gd name="adj2" fmla="val 154705"/>
            </a:avLst>
          </a:prstGeom>
          <a:solidFill>
            <a:schemeClr val="bg1">
              <a:alpha val="89999"/>
            </a:schemeClr>
          </a:solidFill>
          <a:ln w="9525">
            <a:solidFill>
              <a:srgbClr val="FF00FF"/>
            </a:solidFill>
            <a:miter lim="800000"/>
            <a:headEnd/>
            <a:tailEnd/>
          </a:ln>
          <a:effectLst/>
        </p:spPr>
        <p:txBody>
          <a:bodyPr wrap="none" anchor="ctr"/>
          <a:lstStyle/>
          <a:p>
            <a:endParaRPr lang="en-US"/>
          </a:p>
        </p:txBody>
      </p:sp>
      <p:sp>
        <p:nvSpPr>
          <p:cNvPr id="69640" name="AutoShape 8"/>
          <p:cNvSpPr>
            <a:spLocks noChangeArrowheads="1"/>
          </p:cNvSpPr>
          <p:nvPr/>
        </p:nvSpPr>
        <p:spPr bwMode="auto">
          <a:xfrm rot="5400000">
            <a:off x="5841206" y="4369594"/>
            <a:ext cx="814388" cy="457200"/>
          </a:xfrm>
          <a:prstGeom prst="notchedRightArrow">
            <a:avLst>
              <a:gd name="adj1" fmla="val 42407"/>
              <a:gd name="adj2" fmla="val 89302"/>
            </a:avLst>
          </a:prstGeom>
          <a:solidFill>
            <a:schemeClr val="bg1">
              <a:alpha val="89999"/>
            </a:schemeClr>
          </a:solidFill>
          <a:ln w="9525">
            <a:solidFill>
              <a:srgbClr val="FF00FF"/>
            </a:solidFill>
            <a:miter lim="800000"/>
            <a:headEnd/>
            <a:tailEnd/>
          </a:ln>
          <a:effectLst/>
        </p:spPr>
        <p:txBody>
          <a:bodyPr wrap="none" anchor="ctr"/>
          <a:lstStyle/>
          <a:p>
            <a:endParaRPr lang="en-US"/>
          </a:p>
        </p:txBody>
      </p:sp>
      <p:sp>
        <p:nvSpPr>
          <p:cNvPr id="69641" name="AutoShape 9"/>
          <p:cNvSpPr>
            <a:spLocks noChangeArrowheads="1"/>
          </p:cNvSpPr>
          <p:nvPr/>
        </p:nvSpPr>
        <p:spPr bwMode="auto">
          <a:xfrm rot="11668217">
            <a:off x="4419600" y="4495800"/>
            <a:ext cx="1143000" cy="304800"/>
          </a:xfrm>
          <a:prstGeom prst="notchedRightArrow">
            <a:avLst>
              <a:gd name="adj1" fmla="val 40630"/>
              <a:gd name="adj2" fmla="val 154705"/>
            </a:avLst>
          </a:prstGeom>
          <a:solidFill>
            <a:schemeClr val="bg1">
              <a:alpha val="89999"/>
            </a:schemeClr>
          </a:solidFill>
          <a:ln w="9525">
            <a:solidFill>
              <a:srgbClr val="FF00FF"/>
            </a:solidFill>
            <a:miter lim="800000"/>
            <a:headEnd/>
            <a:tailEnd/>
          </a:ln>
          <a:effectLst/>
        </p:spPr>
        <p:txBody>
          <a:bodyPr wrap="none" anchor="ctr"/>
          <a:lstStyle/>
          <a:p>
            <a:endParaRPr lang="en-US"/>
          </a:p>
        </p:txBody>
      </p:sp>
      <p:sp>
        <p:nvSpPr>
          <p:cNvPr id="69642" name="AutoShape 10"/>
          <p:cNvSpPr>
            <a:spLocks noChangeArrowheads="1"/>
          </p:cNvSpPr>
          <p:nvPr/>
        </p:nvSpPr>
        <p:spPr bwMode="auto">
          <a:xfrm rot="12693805">
            <a:off x="2628900" y="4572000"/>
            <a:ext cx="1143000" cy="304800"/>
          </a:xfrm>
          <a:prstGeom prst="notchedRightArrow">
            <a:avLst>
              <a:gd name="adj1" fmla="val 40630"/>
              <a:gd name="adj2" fmla="val 154705"/>
            </a:avLst>
          </a:prstGeom>
          <a:solidFill>
            <a:schemeClr val="bg1">
              <a:alpha val="89999"/>
            </a:schemeClr>
          </a:solidFill>
          <a:ln w="9525">
            <a:solidFill>
              <a:srgbClr val="FF00FF"/>
            </a:solidFill>
            <a:miter lim="800000"/>
            <a:headEnd/>
            <a:tailEnd/>
          </a:ln>
          <a:effectLst/>
        </p:spPr>
        <p:txBody>
          <a:bodyPr wrap="none" anchor="ctr"/>
          <a:lstStyle/>
          <a:p>
            <a:endParaRPr lang="en-US"/>
          </a:p>
        </p:txBody>
      </p:sp>
      <p:sp>
        <p:nvSpPr>
          <p:cNvPr id="69643" name="AutoShape 11"/>
          <p:cNvSpPr>
            <a:spLocks noChangeArrowheads="1"/>
          </p:cNvSpPr>
          <p:nvPr/>
        </p:nvSpPr>
        <p:spPr bwMode="auto">
          <a:xfrm rot="16200000">
            <a:off x="1943100" y="3695700"/>
            <a:ext cx="1143000" cy="304800"/>
          </a:xfrm>
          <a:prstGeom prst="notchedRightArrow">
            <a:avLst>
              <a:gd name="adj1" fmla="val 40630"/>
              <a:gd name="adj2" fmla="val 154705"/>
            </a:avLst>
          </a:prstGeom>
          <a:solidFill>
            <a:schemeClr val="bg1">
              <a:alpha val="89999"/>
            </a:schemeClr>
          </a:solidFill>
          <a:ln w="9525">
            <a:solidFill>
              <a:srgbClr val="FF00FF"/>
            </a:solidFill>
            <a:miter lim="800000"/>
            <a:headEnd/>
            <a:tailEnd/>
          </a:ln>
          <a:effectLst/>
        </p:spPr>
        <p:txBody>
          <a:bodyPr wrap="none" anchor="ctr"/>
          <a:lstStyle/>
          <a:p>
            <a:endParaRPr lang="en-US"/>
          </a:p>
        </p:txBody>
      </p:sp>
      <p:sp>
        <p:nvSpPr>
          <p:cNvPr id="69644" name="AutoShape 12"/>
          <p:cNvSpPr>
            <a:spLocks noChangeArrowheads="1"/>
          </p:cNvSpPr>
          <p:nvPr/>
        </p:nvSpPr>
        <p:spPr bwMode="auto">
          <a:xfrm rot="16200000">
            <a:off x="1866900" y="2400300"/>
            <a:ext cx="1143000" cy="304800"/>
          </a:xfrm>
          <a:prstGeom prst="notchedRightArrow">
            <a:avLst>
              <a:gd name="adj1" fmla="val 40630"/>
              <a:gd name="adj2" fmla="val 154705"/>
            </a:avLst>
          </a:prstGeom>
          <a:solidFill>
            <a:schemeClr val="bg1">
              <a:alpha val="89999"/>
            </a:schemeClr>
          </a:solidFill>
          <a:ln w="9525">
            <a:solidFill>
              <a:srgbClr val="FF00FF"/>
            </a:solidFill>
            <a:miter lim="800000"/>
            <a:headEnd/>
            <a:tailEnd/>
          </a:ln>
          <a:effectLst/>
        </p:spPr>
        <p:txBody>
          <a:bodyPr wrap="none" anchor="ctr"/>
          <a:lstStyle/>
          <a:p>
            <a:endParaRPr lang="en-US"/>
          </a:p>
        </p:txBody>
      </p:sp>
      <p:sp>
        <p:nvSpPr>
          <p:cNvPr id="69645" name="Oval 13" descr="Pink tissue paper"/>
          <p:cNvSpPr>
            <a:spLocks noChangeArrowheads="1"/>
          </p:cNvSpPr>
          <p:nvPr/>
        </p:nvSpPr>
        <p:spPr bwMode="auto">
          <a:xfrm>
            <a:off x="1981200" y="0"/>
            <a:ext cx="5105400" cy="1066800"/>
          </a:xfrm>
          <a:prstGeom prst="ellipse">
            <a:avLst/>
          </a:prstGeom>
          <a:blipFill dpi="0" rotWithShape="1">
            <a:blip r:embed="rId5"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69647" name="Text Box 15"/>
          <p:cNvSpPr txBox="1">
            <a:spLocks noChangeArrowheads="1"/>
          </p:cNvSpPr>
          <p:nvPr/>
        </p:nvSpPr>
        <p:spPr bwMode="auto">
          <a:xfrm>
            <a:off x="2209800" y="152400"/>
            <a:ext cx="44958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FF0066"/>
                </a:solidFill>
              </a:rPr>
              <a:t>Không tạo thành gió</a:t>
            </a:r>
          </a:p>
        </p:txBody>
      </p:sp>
      <p:grpSp>
        <p:nvGrpSpPr>
          <p:cNvPr id="69651" name="Group 19"/>
          <p:cNvGrpSpPr>
            <a:grpSpLocks/>
          </p:cNvGrpSpPr>
          <p:nvPr/>
        </p:nvGrpSpPr>
        <p:grpSpPr bwMode="auto">
          <a:xfrm rot="535944">
            <a:off x="685800" y="4495800"/>
            <a:ext cx="1447800" cy="2819400"/>
            <a:chOff x="552" y="2592"/>
            <a:chExt cx="912" cy="1776"/>
          </a:xfrm>
        </p:grpSpPr>
        <p:sp>
          <p:nvSpPr>
            <p:cNvPr id="69646" name="AutoShape 14"/>
            <p:cNvSpPr>
              <a:spLocks noChangeArrowheads="1"/>
            </p:cNvSpPr>
            <p:nvPr/>
          </p:nvSpPr>
          <p:spPr bwMode="auto">
            <a:xfrm rot="-2896989">
              <a:off x="240" y="3120"/>
              <a:ext cx="1536" cy="912"/>
            </a:xfrm>
            <a:prstGeom prst="rightArrow">
              <a:avLst>
                <a:gd name="adj1" fmla="val 50000"/>
                <a:gd name="adj2" fmla="val 42105"/>
              </a:avLst>
            </a:prstGeom>
            <a:solidFill>
              <a:srgbClr val="FFCC00"/>
            </a:solidFill>
            <a:ln w="9525">
              <a:solidFill>
                <a:schemeClr val="tx1"/>
              </a:solidFill>
              <a:miter lim="800000"/>
              <a:headEnd/>
              <a:tailEnd/>
            </a:ln>
            <a:effectLst/>
          </p:spPr>
          <p:txBody>
            <a:bodyPr wrap="none" anchor="ctr"/>
            <a:lstStyle/>
            <a:p>
              <a:endParaRPr lang="en-US"/>
            </a:p>
          </p:txBody>
        </p:sp>
        <p:sp>
          <p:nvSpPr>
            <p:cNvPr id="69648" name="Text Box 16"/>
            <p:cNvSpPr txBox="1">
              <a:spLocks noChangeArrowheads="1"/>
            </p:cNvSpPr>
            <p:nvPr/>
          </p:nvSpPr>
          <p:spPr bwMode="auto">
            <a:xfrm rot="-24360533">
              <a:off x="178" y="3297"/>
              <a:ext cx="1776" cy="365"/>
            </a:xfrm>
            <a:prstGeom prst="rect">
              <a:avLst/>
            </a:prstGeom>
            <a:noFill/>
            <a:ln w="9525">
              <a:noFill/>
              <a:miter lim="800000"/>
              <a:headEnd/>
              <a:tailEnd/>
            </a:ln>
            <a:effectLst/>
          </p:spPr>
          <p:txBody>
            <a:bodyPr>
              <a:spAutoFit/>
            </a:bodyPr>
            <a:lstStyle/>
            <a:p>
              <a:pPr algn="l">
                <a:spcBef>
                  <a:spcPct val="50000"/>
                </a:spcBef>
              </a:pPr>
              <a:r>
                <a:rPr lang="en-US" sz="3200">
                  <a:solidFill>
                    <a:srgbClr val="0033CC"/>
                  </a:solidFill>
                </a:rPr>
                <a:t>Mất nhiệt độ</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repeatCount="5000" fill="hold" grpId="0" nodeType="with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slide(fromTop)">
                                      <p:cBhvr>
                                        <p:cTn id="7" dur="2000"/>
                                        <p:tgtEl>
                                          <p:spTgt spid="69639"/>
                                        </p:tgtEl>
                                      </p:cBhvr>
                                    </p:animEffect>
                                  </p:childTnLst>
                                </p:cTn>
                              </p:par>
                              <p:par>
                                <p:cTn id="8" presetID="12" presetClass="entr" presetSubtype="1" repeatCount="5000" fill="hold" grpId="0" nodeType="withEffect">
                                  <p:stCondLst>
                                    <p:cond delay="0"/>
                                  </p:stCondLst>
                                  <p:childTnLst>
                                    <p:set>
                                      <p:cBhvr>
                                        <p:cTn id="9" dur="1" fill="hold">
                                          <p:stCondLst>
                                            <p:cond delay="0"/>
                                          </p:stCondLst>
                                        </p:cTn>
                                        <p:tgtEl>
                                          <p:spTgt spid="69640"/>
                                        </p:tgtEl>
                                        <p:attrNameLst>
                                          <p:attrName>style.visibility</p:attrName>
                                        </p:attrNameLst>
                                      </p:cBhvr>
                                      <p:to>
                                        <p:strVal val="visible"/>
                                      </p:to>
                                    </p:set>
                                    <p:animEffect transition="in" filter="slide(fromTop)">
                                      <p:cBhvr>
                                        <p:cTn id="10" dur="2000"/>
                                        <p:tgtEl>
                                          <p:spTgt spid="69640"/>
                                        </p:tgtEl>
                                      </p:cBhvr>
                                    </p:animEffect>
                                  </p:childTnLst>
                                </p:cTn>
                              </p:par>
                              <p:par>
                                <p:cTn id="11" presetID="12" presetClass="entr" presetSubtype="2" repeatCount="5000" fill="hold" grpId="0" nodeType="withEffect">
                                  <p:stCondLst>
                                    <p:cond delay="0"/>
                                  </p:stCondLst>
                                  <p:childTnLst>
                                    <p:set>
                                      <p:cBhvr>
                                        <p:cTn id="12" dur="1" fill="hold">
                                          <p:stCondLst>
                                            <p:cond delay="0"/>
                                          </p:stCondLst>
                                        </p:cTn>
                                        <p:tgtEl>
                                          <p:spTgt spid="69641"/>
                                        </p:tgtEl>
                                        <p:attrNameLst>
                                          <p:attrName>style.visibility</p:attrName>
                                        </p:attrNameLst>
                                      </p:cBhvr>
                                      <p:to>
                                        <p:strVal val="visible"/>
                                      </p:to>
                                    </p:set>
                                    <p:animEffect transition="in" filter="slide(fromRight)">
                                      <p:cBhvr>
                                        <p:cTn id="13" dur="2000"/>
                                        <p:tgtEl>
                                          <p:spTgt spid="69641"/>
                                        </p:tgtEl>
                                      </p:cBhvr>
                                    </p:animEffect>
                                  </p:childTnLst>
                                </p:cTn>
                              </p:par>
                              <p:par>
                                <p:cTn id="14" presetID="12" presetClass="entr" presetSubtype="2" repeatCount="5000" fill="hold" grpId="0" nodeType="withEffect">
                                  <p:stCondLst>
                                    <p:cond delay="0"/>
                                  </p:stCondLst>
                                  <p:childTnLst>
                                    <p:set>
                                      <p:cBhvr>
                                        <p:cTn id="15" dur="1" fill="hold">
                                          <p:stCondLst>
                                            <p:cond delay="0"/>
                                          </p:stCondLst>
                                        </p:cTn>
                                        <p:tgtEl>
                                          <p:spTgt spid="69642"/>
                                        </p:tgtEl>
                                        <p:attrNameLst>
                                          <p:attrName>style.visibility</p:attrName>
                                        </p:attrNameLst>
                                      </p:cBhvr>
                                      <p:to>
                                        <p:strVal val="visible"/>
                                      </p:to>
                                    </p:set>
                                    <p:animEffect transition="in" filter="slide(fromRight)">
                                      <p:cBhvr>
                                        <p:cTn id="16" dur="2000"/>
                                        <p:tgtEl>
                                          <p:spTgt spid="69642"/>
                                        </p:tgtEl>
                                      </p:cBhvr>
                                    </p:animEffect>
                                  </p:childTnLst>
                                </p:cTn>
                              </p:par>
                              <p:par>
                                <p:cTn id="17" presetID="12" presetClass="entr" presetSubtype="4" repeatCount="5000" fill="hold" grpId="0" nodeType="withEffect">
                                  <p:stCondLst>
                                    <p:cond delay="0"/>
                                  </p:stCondLst>
                                  <p:childTnLst>
                                    <p:set>
                                      <p:cBhvr>
                                        <p:cTn id="18" dur="1" fill="hold">
                                          <p:stCondLst>
                                            <p:cond delay="0"/>
                                          </p:stCondLst>
                                        </p:cTn>
                                        <p:tgtEl>
                                          <p:spTgt spid="69643"/>
                                        </p:tgtEl>
                                        <p:attrNameLst>
                                          <p:attrName>style.visibility</p:attrName>
                                        </p:attrNameLst>
                                      </p:cBhvr>
                                      <p:to>
                                        <p:strVal val="visible"/>
                                      </p:to>
                                    </p:set>
                                    <p:animEffect transition="in" filter="slide(fromBottom)">
                                      <p:cBhvr>
                                        <p:cTn id="19" dur="2000"/>
                                        <p:tgtEl>
                                          <p:spTgt spid="69643"/>
                                        </p:tgtEl>
                                      </p:cBhvr>
                                    </p:animEffect>
                                  </p:childTnLst>
                                </p:cTn>
                              </p:par>
                              <p:par>
                                <p:cTn id="20" presetID="12" presetClass="entr" presetSubtype="4" repeatCount="5000" fill="hold" grpId="0" nodeType="withEffect">
                                  <p:stCondLst>
                                    <p:cond delay="0"/>
                                  </p:stCondLst>
                                  <p:childTnLst>
                                    <p:set>
                                      <p:cBhvr>
                                        <p:cTn id="21" dur="1" fill="hold">
                                          <p:stCondLst>
                                            <p:cond delay="0"/>
                                          </p:stCondLst>
                                        </p:cTn>
                                        <p:tgtEl>
                                          <p:spTgt spid="69644"/>
                                        </p:tgtEl>
                                        <p:attrNameLst>
                                          <p:attrName>style.visibility</p:attrName>
                                        </p:attrNameLst>
                                      </p:cBhvr>
                                      <p:to>
                                        <p:strVal val="visible"/>
                                      </p:to>
                                    </p:set>
                                    <p:animEffect transition="in" filter="slide(fromBottom)">
                                      <p:cBhvr>
                                        <p:cTn id="22" dur="2000"/>
                                        <p:tgtEl>
                                          <p:spTgt spid="69644"/>
                                        </p:tgtEl>
                                      </p:cBhvr>
                                    </p:animEffect>
                                  </p:childTnLst>
                                </p:cTn>
                              </p:par>
                            </p:childTnLst>
                          </p:cTn>
                        </p:par>
                        <p:par>
                          <p:cTn id="23" fill="hold">
                            <p:stCondLst>
                              <p:cond delay="10000"/>
                            </p:stCondLst>
                            <p:childTnLst>
                              <p:par>
                                <p:cTn id="24" presetID="4" presetClass="entr" presetSubtype="16" fill="hold" nodeType="afterEffect">
                                  <p:stCondLst>
                                    <p:cond delay="0"/>
                                  </p:stCondLst>
                                  <p:childTnLst>
                                    <p:set>
                                      <p:cBhvr>
                                        <p:cTn id="25" dur="1" fill="hold">
                                          <p:stCondLst>
                                            <p:cond delay="0"/>
                                          </p:stCondLst>
                                        </p:cTn>
                                        <p:tgtEl>
                                          <p:spTgt spid="69651"/>
                                        </p:tgtEl>
                                        <p:attrNameLst>
                                          <p:attrName>style.visibility</p:attrName>
                                        </p:attrNameLst>
                                      </p:cBhvr>
                                      <p:to>
                                        <p:strVal val="visible"/>
                                      </p:to>
                                    </p:set>
                                    <p:animEffect transition="in" filter="box(in)">
                                      <p:cBhvr>
                                        <p:cTn id="26" dur="500"/>
                                        <p:tgtEl>
                                          <p:spTgt spid="69651"/>
                                        </p:tgtEl>
                                      </p:cBhvr>
                                    </p:animEffect>
                                  </p:childTnLst>
                                </p:cTn>
                              </p:par>
                            </p:childTnLst>
                          </p:cTn>
                        </p:par>
                        <p:par>
                          <p:cTn id="27" fill="hold">
                            <p:stCondLst>
                              <p:cond delay="10500"/>
                            </p:stCondLst>
                            <p:childTnLst>
                              <p:par>
                                <p:cTn id="28" presetID="42" presetClass="path" presetSubtype="0" accel="50000" decel="50000" fill="hold" nodeType="afterEffect">
                                  <p:stCondLst>
                                    <p:cond delay="0"/>
                                  </p:stCondLst>
                                  <p:childTnLst>
                                    <p:animMotion origin="layout" path="M 0 0  L 0 0.33333  E" pathEditMode="relative" ptsTypes="">
                                      <p:cBhvr>
                                        <p:cTn id="29" dur="2000" fill="hold"/>
                                        <p:tgtEl>
                                          <p:spTgt spid="69635"/>
                                        </p:tgtEl>
                                        <p:attrNameLst>
                                          <p:attrName>ppt_x</p:attrName>
                                          <p:attrName>ppt_y</p:attrName>
                                        </p:attrNameLst>
                                      </p:cBhvr>
                                    </p:animMotion>
                                  </p:childTnLst>
                                </p:cTn>
                              </p:par>
                            </p:childTnLst>
                          </p:cTn>
                        </p:par>
                        <p:par>
                          <p:cTn id="30" fill="hold">
                            <p:stCondLst>
                              <p:cond delay="125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69647"/>
                                        </p:tgtEl>
                                        <p:attrNameLst>
                                          <p:attrName>style.visibility</p:attrName>
                                        </p:attrNameLst>
                                      </p:cBhvr>
                                      <p:to>
                                        <p:strVal val="visible"/>
                                      </p:to>
                                    </p:set>
                                    <p:anim calcmode="discrete" valueType="clr">
                                      <p:cBhvr override="childStyle">
                                        <p:cTn id="33" dur="80"/>
                                        <p:tgtEl>
                                          <p:spTgt spid="6964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9647"/>
                                        </p:tgtEl>
                                        <p:attrNameLst>
                                          <p:attrName>fillcolor</p:attrName>
                                        </p:attrNameLst>
                                      </p:cBhvr>
                                      <p:tavLst>
                                        <p:tav tm="0">
                                          <p:val>
                                            <p:clrVal>
                                              <a:schemeClr val="accent2"/>
                                            </p:clrVal>
                                          </p:val>
                                        </p:tav>
                                        <p:tav tm="50000">
                                          <p:val>
                                            <p:clrVal>
                                              <a:schemeClr val="hlink"/>
                                            </p:clrVal>
                                          </p:val>
                                        </p:tav>
                                      </p:tavLst>
                                    </p:anim>
                                    <p:set>
                                      <p:cBhvr>
                                        <p:cTn id="35" dur="80"/>
                                        <p:tgtEl>
                                          <p:spTgt spid="696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animBg="1"/>
      <p:bldP spid="69640" grpId="0" animBg="1"/>
      <p:bldP spid="69641" grpId="0" animBg="1"/>
      <p:bldP spid="69642" grpId="0" animBg="1"/>
      <p:bldP spid="69643" grpId="0" animBg="1"/>
      <p:bldP spid="69644" grpId="0" animBg="1"/>
      <p:bldP spid="696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8" name="Rectangle 22"/>
          <p:cNvSpPr>
            <a:spLocks noChangeArrowheads="1"/>
          </p:cNvSpPr>
          <p:nvPr/>
        </p:nvSpPr>
        <p:spPr bwMode="auto">
          <a:xfrm>
            <a:off x="1143000" y="76200"/>
            <a:ext cx="6934200" cy="1295400"/>
          </a:xfrm>
          <a:prstGeom prst="rect">
            <a:avLst/>
          </a:prstGeom>
          <a:solidFill>
            <a:schemeClr val="accent1"/>
          </a:solidFill>
          <a:ln w="9525">
            <a:solidFill>
              <a:srgbClr val="00FF00"/>
            </a:solidFill>
            <a:miter lim="800000"/>
            <a:headEnd/>
            <a:tailEnd/>
          </a:ln>
          <a:effectLst/>
        </p:spPr>
        <p:txBody>
          <a:bodyPr wrap="none" anchor="ctr"/>
          <a:lstStyle/>
          <a:p>
            <a:endParaRPr lang="en-US"/>
          </a:p>
        </p:txBody>
      </p:sp>
      <p:sp>
        <p:nvSpPr>
          <p:cNvPr id="70679" name="Text Box 23"/>
          <p:cNvSpPr txBox="1">
            <a:spLocks noChangeArrowheads="1"/>
          </p:cNvSpPr>
          <p:nvPr/>
        </p:nvSpPr>
        <p:spPr bwMode="auto">
          <a:xfrm>
            <a:off x="1524000" y="152400"/>
            <a:ext cx="6477000" cy="1190625"/>
          </a:xfrm>
          <a:prstGeom prst="rect">
            <a:avLst/>
          </a:prstGeom>
          <a:noFill/>
          <a:ln w="9525">
            <a:noFill/>
            <a:miter lim="800000"/>
            <a:headEnd/>
            <a:tailEnd/>
          </a:ln>
          <a:effectLst/>
        </p:spPr>
        <p:txBody>
          <a:bodyPr>
            <a:spAutoFit/>
          </a:bodyPr>
          <a:lstStyle/>
          <a:p>
            <a:pPr algn="l">
              <a:spcBef>
                <a:spcPct val="50000"/>
              </a:spcBef>
            </a:pPr>
            <a:r>
              <a:rPr lang="en-US" sz="3600">
                <a:solidFill>
                  <a:srgbClr val="FF0066"/>
                </a:solidFill>
              </a:rPr>
              <a:t>Không có vòng  tuần hoàn của nước trong tự nhiên</a:t>
            </a:r>
          </a:p>
        </p:txBody>
      </p:sp>
      <p:grpSp>
        <p:nvGrpSpPr>
          <p:cNvPr id="70723" name="Group 67"/>
          <p:cNvGrpSpPr>
            <a:grpSpLocks/>
          </p:cNvGrpSpPr>
          <p:nvPr/>
        </p:nvGrpSpPr>
        <p:grpSpPr bwMode="auto">
          <a:xfrm>
            <a:off x="228600" y="1524000"/>
            <a:ext cx="8915400" cy="5181600"/>
            <a:chOff x="1306" y="191"/>
            <a:chExt cx="3157" cy="3938"/>
          </a:xfrm>
        </p:grpSpPr>
        <p:pic>
          <p:nvPicPr>
            <p:cNvPr id="70724" name="Picture 68" descr="nuong"/>
            <p:cNvPicPr>
              <a:picLocks noChangeAspect="1" noChangeArrowheads="1"/>
            </p:cNvPicPr>
            <p:nvPr/>
          </p:nvPicPr>
          <p:blipFill>
            <a:blip r:embed="rId3" cstate="print">
              <a:lum bright="12000" contrast="-48000"/>
            </a:blip>
            <a:srcRect l="5591" t="3049" r="7454" b="4065"/>
            <a:stretch>
              <a:fillRect/>
            </a:stretch>
          </p:blipFill>
          <p:spPr bwMode="auto">
            <a:xfrm>
              <a:off x="1306" y="191"/>
              <a:ext cx="3157" cy="3938"/>
            </a:xfrm>
            <a:prstGeom prst="rect">
              <a:avLst/>
            </a:prstGeom>
            <a:noFill/>
            <a:ln w="76200" cmpd="tri">
              <a:solidFill>
                <a:srgbClr val="990000"/>
              </a:solidFill>
              <a:miter lim="800000"/>
              <a:headEnd/>
              <a:tailEnd/>
            </a:ln>
          </p:spPr>
        </p:pic>
        <p:sp>
          <p:nvSpPr>
            <p:cNvPr id="70725" name="Freeform 69"/>
            <p:cNvSpPr>
              <a:spLocks/>
            </p:cNvSpPr>
            <p:nvPr/>
          </p:nvSpPr>
          <p:spPr bwMode="auto">
            <a:xfrm>
              <a:off x="1776" y="1026"/>
              <a:ext cx="172" cy="198"/>
            </a:xfrm>
            <a:custGeom>
              <a:avLst/>
              <a:gdLst/>
              <a:ahLst/>
              <a:cxnLst>
                <a:cxn ang="0">
                  <a:pos x="172" y="4"/>
                </a:cxn>
                <a:cxn ang="0">
                  <a:pos x="140" y="15"/>
                </a:cxn>
                <a:cxn ang="0">
                  <a:pos x="123" y="27"/>
                </a:cxn>
                <a:cxn ang="0">
                  <a:pos x="78" y="72"/>
                </a:cxn>
                <a:cxn ang="0">
                  <a:pos x="41" y="105"/>
                </a:cxn>
                <a:cxn ang="0">
                  <a:pos x="8" y="144"/>
                </a:cxn>
                <a:cxn ang="0">
                  <a:pos x="5" y="198"/>
                </a:cxn>
                <a:cxn ang="0">
                  <a:pos x="6" y="198"/>
                </a:cxn>
              </a:cxnLst>
              <a:rect l="0" t="0" r="r" b="b"/>
              <a:pathLst>
                <a:path w="172" h="198">
                  <a:moveTo>
                    <a:pt x="172" y="4"/>
                  </a:moveTo>
                  <a:cubicBezTo>
                    <a:pt x="161" y="0"/>
                    <a:pt x="150" y="8"/>
                    <a:pt x="140" y="15"/>
                  </a:cubicBezTo>
                  <a:cubicBezTo>
                    <a:pt x="134" y="19"/>
                    <a:pt x="123" y="27"/>
                    <a:pt x="123" y="27"/>
                  </a:cubicBezTo>
                  <a:cubicBezTo>
                    <a:pt x="113" y="44"/>
                    <a:pt x="94" y="60"/>
                    <a:pt x="78" y="72"/>
                  </a:cubicBezTo>
                  <a:cubicBezTo>
                    <a:pt x="72" y="116"/>
                    <a:pt x="66" y="79"/>
                    <a:pt x="41" y="105"/>
                  </a:cubicBezTo>
                  <a:cubicBezTo>
                    <a:pt x="33" y="131"/>
                    <a:pt x="32" y="135"/>
                    <a:pt x="8" y="144"/>
                  </a:cubicBezTo>
                  <a:cubicBezTo>
                    <a:pt x="0" y="167"/>
                    <a:pt x="5" y="150"/>
                    <a:pt x="5" y="198"/>
                  </a:cubicBezTo>
                  <a:lnTo>
                    <a:pt x="6" y="198"/>
                  </a:lnTo>
                </a:path>
              </a:pathLst>
            </a:custGeom>
            <a:noFill/>
            <a:ln w="19050" cmpd="sng">
              <a:solidFill>
                <a:srgbClr val="990000"/>
              </a:solidFill>
              <a:round/>
              <a:headEnd/>
              <a:tailEnd/>
            </a:ln>
            <a:effectLst/>
          </p:spPr>
          <p:txBody>
            <a:bodyPr/>
            <a:lstStyle/>
            <a:p>
              <a:endParaRPr lang="en-US"/>
            </a:p>
          </p:txBody>
        </p:sp>
        <p:sp>
          <p:nvSpPr>
            <p:cNvPr id="70726" name="Freeform 70"/>
            <p:cNvSpPr>
              <a:spLocks/>
            </p:cNvSpPr>
            <p:nvPr/>
          </p:nvSpPr>
          <p:spPr bwMode="auto">
            <a:xfrm>
              <a:off x="1665" y="1206"/>
              <a:ext cx="264" cy="42"/>
            </a:xfrm>
            <a:custGeom>
              <a:avLst/>
              <a:gdLst/>
              <a:ahLst/>
              <a:cxnLst>
                <a:cxn ang="0">
                  <a:pos x="264" y="6"/>
                </a:cxn>
                <a:cxn ang="0">
                  <a:pos x="219" y="6"/>
                </a:cxn>
                <a:cxn ang="0">
                  <a:pos x="195" y="27"/>
                </a:cxn>
                <a:cxn ang="0">
                  <a:pos x="24" y="36"/>
                </a:cxn>
                <a:cxn ang="0">
                  <a:pos x="6" y="27"/>
                </a:cxn>
                <a:cxn ang="0">
                  <a:pos x="0" y="18"/>
                </a:cxn>
                <a:cxn ang="0">
                  <a:pos x="15" y="42"/>
                </a:cxn>
              </a:cxnLst>
              <a:rect l="0" t="0" r="r" b="b"/>
              <a:pathLst>
                <a:path w="264" h="42">
                  <a:moveTo>
                    <a:pt x="264" y="6"/>
                  </a:moveTo>
                  <a:cubicBezTo>
                    <a:pt x="247" y="3"/>
                    <a:pt x="237" y="0"/>
                    <a:pt x="219" y="6"/>
                  </a:cubicBezTo>
                  <a:cubicBezTo>
                    <a:pt x="208" y="10"/>
                    <a:pt x="207" y="23"/>
                    <a:pt x="195" y="27"/>
                  </a:cubicBezTo>
                  <a:cubicBezTo>
                    <a:pt x="135" y="7"/>
                    <a:pt x="79" y="25"/>
                    <a:pt x="24" y="36"/>
                  </a:cubicBezTo>
                  <a:cubicBezTo>
                    <a:pt x="17" y="34"/>
                    <a:pt x="12" y="33"/>
                    <a:pt x="6" y="27"/>
                  </a:cubicBezTo>
                  <a:cubicBezTo>
                    <a:pt x="3" y="24"/>
                    <a:pt x="0" y="18"/>
                    <a:pt x="0" y="18"/>
                  </a:cubicBezTo>
                  <a:lnTo>
                    <a:pt x="15" y="42"/>
                  </a:lnTo>
                </a:path>
              </a:pathLst>
            </a:custGeom>
            <a:noFill/>
            <a:ln w="19050" cmpd="sng">
              <a:solidFill>
                <a:srgbClr val="990000"/>
              </a:solidFill>
              <a:round/>
              <a:headEnd/>
              <a:tailEnd/>
            </a:ln>
            <a:effectLst/>
          </p:spPr>
          <p:txBody>
            <a:bodyPr/>
            <a:lstStyle/>
            <a:p>
              <a:endParaRPr lang="en-US"/>
            </a:p>
          </p:txBody>
        </p:sp>
        <p:sp>
          <p:nvSpPr>
            <p:cNvPr id="70727" name="Freeform 71"/>
            <p:cNvSpPr>
              <a:spLocks/>
            </p:cNvSpPr>
            <p:nvPr/>
          </p:nvSpPr>
          <p:spPr bwMode="auto">
            <a:xfrm>
              <a:off x="1488" y="1372"/>
              <a:ext cx="394" cy="212"/>
            </a:xfrm>
            <a:custGeom>
              <a:avLst/>
              <a:gdLst/>
              <a:ahLst/>
              <a:cxnLst>
                <a:cxn ang="0">
                  <a:pos x="394" y="0"/>
                </a:cxn>
                <a:cxn ang="0">
                  <a:pos x="338" y="18"/>
                </a:cxn>
                <a:cxn ang="0">
                  <a:pos x="274" y="60"/>
                </a:cxn>
                <a:cxn ang="0">
                  <a:pos x="226" y="62"/>
                </a:cxn>
                <a:cxn ang="0">
                  <a:pos x="198" y="86"/>
                </a:cxn>
                <a:cxn ang="0">
                  <a:pos x="180" y="98"/>
                </a:cxn>
                <a:cxn ang="0">
                  <a:pos x="174" y="102"/>
                </a:cxn>
                <a:cxn ang="0">
                  <a:pos x="148" y="100"/>
                </a:cxn>
                <a:cxn ang="0">
                  <a:pos x="130" y="92"/>
                </a:cxn>
                <a:cxn ang="0">
                  <a:pos x="94" y="106"/>
                </a:cxn>
                <a:cxn ang="0">
                  <a:pos x="80" y="128"/>
                </a:cxn>
                <a:cxn ang="0">
                  <a:pos x="62" y="148"/>
                </a:cxn>
                <a:cxn ang="0">
                  <a:pos x="50" y="152"/>
                </a:cxn>
                <a:cxn ang="0">
                  <a:pos x="26" y="186"/>
                </a:cxn>
                <a:cxn ang="0">
                  <a:pos x="28" y="186"/>
                </a:cxn>
                <a:cxn ang="0">
                  <a:pos x="32" y="188"/>
                </a:cxn>
                <a:cxn ang="0">
                  <a:pos x="0" y="212"/>
                </a:cxn>
              </a:cxnLst>
              <a:rect l="0" t="0" r="r" b="b"/>
              <a:pathLst>
                <a:path w="394" h="212">
                  <a:moveTo>
                    <a:pt x="394" y="0"/>
                  </a:moveTo>
                  <a:cubicBezTo>
                    <a:pt x="376" y="18"/>
                    <a:pt x="362" y="12"/>
                    <a:pt x="338" y="18"/>
                  </a:cubicBezTo>
                  <a:cubicBezTo>
                    <a:pt x="322" y="29"/>
                    <a:pt x="291" y="59"/>
                    <a:pt x="274" y="60"/>
                  </a:cubicBezTo>
                  <a:cubicBezTo>
                    <a:pt x="258" y="61"/>
                    <a:pt x="242" y="61"/>
                    <a:pt x="226" y="62"/>
                  </a:cubicBezTo>
                  <a:cubicBezTo>
                    <a:pt x="213" y="66"/>
                    <a:pt x="208" y="78"/>
                    <a:pt x="198" y="86"/>
                  </a:cubicBezTo>
                  <a:cubicBezTo>
                    <a:pt x="198" y="86"/>
                    <a:pt x="183" y="96"/>
                    <a:pt x="180" y="98"/>
                  </a:cubicBezTo>
                  <a:cubicBezTo>
                    <a:pt x="178" y="99"/>
                    <a:pt x="174" y="102"/>
                    <a:pt x="174" y="102"/>
                  </a:cubicBezTo>
                  <a:cubicBezTo>
                    <a:pt x="165" y="101"/>
                    <a:pt x="157" y="102"/>
                    <a:pt x="148" y="100"/>
                  </a:cubicBezTo>
                  <a:cubicBezTo>
                    <a:pt x="142" y="99"/>
                    <a:pt x="130" y="92"/>
                    <a:pt x="130" y="92"/>
                  </a:cubicBezTo>
                  <a:cubicBezTo>
                    <a:pt x="109" y="94"/>
                    <a:pt x="109" y="96"/>
                    <a:pt x="94" y="106"/>
                  </a:cubicBezTo>
                  <a:cubicBezTo>
                    <a:pt x="90" y="117"/>
                    <a:pt x="90" y="122"/>
                    <a:pt x="80" y="128"/>
                  </a:cubicBezTo>
                  <a:cubicBezTo>
                    <a:pt x="74" y="137"/>
                    <a:pt x="75" y="144"/>
                    <a:pt x="62" y="148"/>
                  </a:cubicBezTo>
                  <a:cubicBezTo>
                    <a:pt x="58" y="149"/>
                    <a:pt x="50" y="152"/>
                    <a:pt x="50" y="152"/>
                  </a:cubicBezTo>
                  <a:cubicBezTo>
                    <a:pt x="48" y="166"/>
                    <a:pt x="38" y="178"/>
                    <a:pt x="26" y="186"/>
                  </a:cubicBezTo>
                  <a:cubicBezTo>
                    <a:pt x="25" y="188"/>
                    <a:pt x="28" y="186"/>
                    <a:pt x="28" y="186"/>
                  </a:cubicBezTo>
                  <a:cubicBezTo>
                    <a:pt x="29" y="187"/>
                    <a:pt x="31" y="187"/>
                    <a:pt x="32" y="188"/>
                  </a:cubicBezTo>
                  <a:lnTo>
                    <a:pt x="0" y="212"/>
                  </a:lnTo>
                </a:path>
              </a:pathLst>
            </a:custGeom>
            <a:noFill/>
            <a:ln w="19050" cmpd="sng">
              <a:solidFill>
                <a:srgbClr val="990000"/>
              </a:solidFill>
              <a:round/>
              <a:headEnd/>
              <a:tailEnd/>
            </a:ln>
            <a:effectLst/>
          </p:spPr>
          <p:txBody>
            <a:bodyPr/>
            <a:lstStyle/>
            <a:p>
              <a:endParaRPr lang="en-US"/>
            </a:p>
          </p:txBody>
        </p:sp>
      </p:grpSp>
      <p:sp>
        <p:nvSpPr>
          <p:cNvPr id="70728" name="Freeform 72"/>
          <p:cNvSpPr>
            <a:spLocks/>
          </p:cNvSpPr>
          <p:nvPr/>
        </p:nvSpPr>
        <p:spPr bwMode="auto">
          <a:xfrm>
            <a:off x="3505200" y="1828800"/>
            <a:ext cx="1981200" cy="771525"/>
          </a:xfrm>
          <a:custGeom>
            <a:avLst/>
            <a:gdLst/>
            <a:ahLst/>
            <a:cxnLst>
              <a:cxn ang="0">
                <a:pos x="1006" y="238"/>
              </a:cxn>
              <a:cxn ang="0">
                <a:pos x="196" y="260"/>
              </a:cxn>
              <a:cxn ang="0">
                <a:pos x="268" y="288"/>
              </a:cxn>
              <a:cxn ang="0">
                <a:pos x="0" y="342"/>
              </a:cxn>
              <a:cxn ang="0">
                <a:pos x="178" y="154"/>
              </a:cxn>
              <a:cxn ang="0">
                <a:pos x="166" y="220"/>
              </a:cxn>
              <a:cxn ang="0">
                <a:pos x="1042" y="145"/>
              </a:cxn>
              <a:cxn ang="0">
                <a:pos x="1006" y="238"/>
              </a:cxn>
            </a:cxnLst>
            <a:rect l="0" t="0" r="r" b="b"/>
            <a:pathLst>
              <a:path w="1042" h="342">
                <a:moveTo>
                  <a:pt x="1006" y="238"/>
                </a:moveTo>
                <a:cubicBezTo>
                  <a:pt x="502" y="106"/>
                  <a:pt x="294" y="210"/>
                  <a:pt x="196" y="260"/>
                </a:cubicBezTo>
                <a:cubicBezTo>
                  <a:pt x="215" y="262"/>
                  <a:pt x="250" y="286"/>
                  <a:pt x="268" y="288"/>
                </a:cubicBezTo>
                <a:lnTo>
                  <a:pt x="0" y="342"/>
                </a:lnTo>
                <a:cubicBezTo>
                  <a:pt x="23" y="311"/>
                  <a:pt x="150" y="173"/>
                  <a:pt x="178" y="154"/>
                </a:cubicBezTo>
                <a:lnTo>
                  <a:pt x="166" y="220"/>
                </a:lnTo>
                <a:cubicBezTo>
                  <a:pt x="264" y="154"/>
                  <a:pt x="626" y="0"/>
                  <a:pt x="1042" y="145"/>
                </a:cubicBezTo>
                <a:lnTo>
                  <a:pt x="1006" y="238"/>
                </a:lnTo>
                <a:close/>
              </a:path>
            </a:pathLst>
          </a:custGeom>
          <a:solidFill>
            <a:srgbClr val="FF3300"/>
          </a:solidFill>
          <a:ln w="19050" cmpd="sng">
            <a:solidFill>
              <a:schemeClr val="tx1"/>
            </a:solidFill>
            <a:round/>
            <a:headEnd/>
            <a:tailEnd/>
          </a:ln>
          <a:effectLst/>
        </p:spPr>
        <p:txBody>
          <a:bodyPr/>
          <a:lstStyle/>
          <a:p>
            <a:endParaRPr lang="en-US"/>
          </a:p>
        </p:txBody>
      </p:sp>
      <p:sp>
        <p:nvSpPr>
          <p:cNvPr id="70729" name="Freeform 73"/>
          <p:cNvSpPr>
            <a:spLocks/>
          </p:cNvSpPr>
          <p:nvPr/>
        </p:nvSpPr>
        <p:spPr bwMode="auto">
          <a:xfrm rot="-798282">
            <a:off x="3505200" y="5421313"/>
            <a:ext cx="1830388" cy="446087"/>
          </a:xfrm>
          <a:custGeom>
            <a:avLst/>
            <a:gdLst/>
            <a:ahLst/>
            <a:cxnLst>
              <a:cxn ang="0">
                <a:pos x="32" y="0"/>
              </a:cxn>
              <a:cxn ang="0">
                <a:pos x="656" y="182"/>
              </a:cxn>
              <a:cxn ang="0">
                <a:pos x="644" y="134"/>
              </a:cxn>
              <a:cxn ang="0">
                <a:pos x="810" y="218"/>
              </a:cxn>
              <a:cxn ang="0">
                <a:pos x="634" y="250"/>
              </a:cxn>
              <a:cxn ang="0">
                <a:pos x="650" y="200"/>
              </a:cxn>
              <a:cxn ang="0">
                <a:pos x="0" y="84"/>
              </a:cxn>
              <a:cxn ang="0">
                <a:pos x="32" y="0"/>
              </a:cxn>
            </a:cxnLst>
            <a:rect l="0" t="0" r="r" b="b"/>
            <a:pathLst>
              <a:path w="810" h="250">
                <a:moveTo>
                  <a:pt x="32" y="0"/>
                </a:moveTo>
                <a:lnTo>
                  <a:pt x="656" y="182"/>
                </a:lnTo>
                <a:cubicBezTo>
                  <a:pt x="641" y="171"/>
                  <a:pt x="659" y="145"/>
                  <a:pt x="644" y="134"/>
                </a:cubicBezTo>
                <a:lnTo>
                  <a:pt x="810" y="218"/>
                </a:lnTo>
                <a:cubicBezTo>
                  <a:pt x="698" y="226"/>
                  <a:pt x="702" y="232"/>
                  <a:pt x="634" y="250"/>
                </a:cubicBezTo>
                <a:lnTo>
                  <a:pt x="650" y="200"/>
                </a:lnTo>
                <a:cubicBezTo>
                  <a:pt x="694" y="222"/>
                  <a:pt x="260" y="186"/>
                  <a:pt x="0" y="84"/>
                </a:cubicBezTo>
                <a:lnTo>
                  <a:pt x="32" y="0"/>
                </a:lnTo>
                <a:close/>
              </a:path>
            </a:pathLst>
          </a:custGeom>
          <a:solidFill>
            <a:srgbClr val="FF3300"/>
          </a:solidFill>
          <a:ln w="19050" cmpd="sng">
            <a:solidFill>
              <a:schemeClr val="tx1"/>
            </a:solidFill>
            <a:round/>
            <a:headEnd/>
            <a:tailEnd/>
          </a:ln>
          <a:effectLst/>
        </p:spPr>
        <p:txBody>
          <a:bodyPr/>
          <a:lstStyle/>
          <a:p>
            <a:endParaRPr lang="en-US"/>
          </a:p>
        </p:txBody>
      </p:sp>
      <p:sp>
        <p:nvSpPr>
          <p:cNvPr id="70730" name="Freeform 74"/>
          <p:cNvSpPr>
            <a:spLocks/>
          </p:cNvSpPr>
          <p:nvPr/>
        </p:nvSpPr>
        <p:spPr bwMode="auto">
          <a:xfrm rot="-324842">
            <a:off x="685800" y="3886200"/>
            <a:ext cx="677863" cy="990600"/>
          </a:xfrm>
          <a:custGeom>
            <a:avLst/>
            <a:gdLst/>
            <a:ahLst/>
            <a:cxnLst>
              <a:cxn ang="0">
                <a:pos x="348" y="63"/>
              </a:cxn>
              <a:cxn ang="0">
                <a:pos x="174" y="840"/>
              </a:cxn>
              <a:cxn ang="0">
                <a:pos x="207" y="801"/>
              </a:cxn>
              <a:cxn ang="0">
                <a:pos x="207" y="1017"/>
              </a:cxn>
              <a:cxn ang="0">
                <a:pos x="78" y="831"/>
              </a:cxn>
              <a:cxn ang="0">
                <a:pos x="138" y="840"/>
              </a:cxn>
              <a:cxn ang="0">
                <a:pos x="264" y="0"/>
              </a:cxn>
              <a:cxn ang="0">
                <a:pos x="348" y="63"/>
              </a:cxn>
            </a:cxnLst>
            <a:rect l="0" t="0" r="r" b="b"/>
            <a:pathLst>
              <a:path w="348" h="1017">
                <a:moveTo>
                  <a:pt x="348" y="63"/>
                </a:moveTo>
                <a:cubicBezTo>
                  <a:pt x="165" y="336"/>
                  <a:pt x="141" y="732"/>
                  <a:pt x="174" y="840"/>
                </a:cubicBezTo>
                <a:cubicBezTo>
                  <a:pt x="180" y="823"/>
                  <a:pt x="201" y="818"/>
                  <a:pt x="207" y="801"/>
                </a:cubicBezTo>
                <a:lnTo>
                  <a:pt x="207" y="1017"/>
                </a:lnTo>
                <a:cubicBezTo>
                  <a:pt x="184" y="987"/>
                  <a:pt x="90" y="862"/>
                  <a:pt x="78" y="831"/>
                </a:cubicBezTo>
                <a:cubicBezTo>
                  <a:pt x="96" y="827"/>
                  <a:pt x="138" y="837"/>
                  <a:pt x="138" y="840"/>
                </a:cubicBezTo>
                <a:cubicBezTo>
                  <a:pt x="123" y="822"/>
                  <a:pt x="0" y="402"/>
                  <a:pt x="264" y="0"/>
                </a:cubicBezTo>
                <a:lnTo>
                  <a:pt x="348" y="63"/>
                </a:lnTo>
                <a:close/>
              </a:path>
            </a:pathLst>
          </a:custGeom>
          <a:solidFill>
            <a:srgbClr val="FF3300"/>
          </a:solidFill>
          <a:ln w="12700" cmpd="sng">
            <a:solidFill>
              <a:schemeClr val="tx1"/>
            </a:solidFill>
            <a:round/>
            <a:headEnd/>
            <a:tailEnd/>
          </a:ln>
          <a:effectLst/>
        </p:spPr>
        <p:txBody>
          <a:bodyPr/>
          <a:lstStyle/>
          <a:p>
            <a:endParaRPr lang="en-US"/>
          </a:p>
        </p:txBody>
      </p:sp>
      <p:sp>
        <p:nvSpPr>
          <p:cNvPr id="70731" name="Freeform 75"/>
          <p:cNvSpPr>
            <a:spLocks/>
          </p:cNvSpPr>
          <p:nvPr/>
        </p:nvSpPr>
        <p:spPr bwMode="auto">
          <a:xfrm rot="696426">
            <a:off x="7010400" y="2819400"/>
            <a:ext cx="457200" cy="1219200"/>
          </a:xfrm>
          <a:custGeom>
            <a:avLst/>
            <a:gdLst/>
            <a:ahLst/>
            <a:cxnLst>
              <a:cxn ang="0">
                <a:pos x="92" y="820"/>
              </a:cxn>
              <a:cxn ang="0">
                <a:pos x="62" y="138"/>
              </a:cxn>
              <a:cxn ang="0">
                <a:pos x="30" y="194"/>
              </a:cxn>
              <a:cxn ang="0">
                <a:pos x="0" y="0"/>
              </a:cxn>
              <a:cxn ang="0">
                <a:pos x="166" y="120"/>
              </a:cxn>
              <a:cxn ang="0">
                <a:pos x="108" y="120"/>
              </a:cxn>
              <a:cxn ang="0">
                <a:pos x="196" y="858"/>
              </a:cxn>
              <a:cxn ang="0">
                <a:pos x="92" y="820"/>
              </a:cxn>
            </a:cxnLst>
            <a:rect l="0" t="0" r="r" b="b"/>
            <a:pathLst>
              <a:path w="266" h="858">
                <a:moveTo>
                  <a:pt x="92" y="820"/>
                </a:moveTo>
                <a:cubicBezTo>
                  <a:pt x="108" y="762"/>
                  <a:pt x="218" y="544"/>
                  <a:pt x="62" y="138"/>
                </a:cubicBezTo>
                <a:cubicBezTo>
                  <a:pt x="59" y="157"/>
                  <a:pt x="33" y="176"/>
                  <a:pt x="30" y="194"/>
                </a:cubicBezTo>
                <a:lnTo>
                  <a:pt x="0" y="0"/>
                </a:lnTo>
                <a:cubicBezTo>
                  <a:pt x="30" y="25"/>
                  <a:pt x="148" y="92"/>
                  <a:pt x="166" y="120"/>
                </a:cubicBezTo>
                <a:cubicBezTo>
                  <a:pt x="148" y="128"/>
                  <a:pt x="109" y="123"/>
                  <a:pt x="108" y="120"/>
                </a:cubicBezTo>
                <a:cubicBezTo>
                  <a:pt x="236" y="324"/>
                  <a:pt x="266" y="620"/>
                  <a:pt x="196" y="858"/>
                </a:cubicBezTo>
                <a:lnTo>
                  <a:pt x="92" y="820"/>
                </a:lnTo>
                <a:close/>
              </a:path>
            </a:pathLst>
          </a:custGeom>
          <a:solidFill>
            <a:srgbClr val="FF3300"/>
          </a:solidFill>
          <a:ln w="19050" cmpd="sng">
            <a:solidFill>
              <a:schemeClr val="tx1"/>
            </a:solidFill>
            <a:round/>
            <a:headEnd/>
            <a:tailEnd/>
          </a:ln>
          <a:effectLst/>
        </p:spPr>
        <p:txBody>
          <a:bodyPr/>
          <a:lstStyle/>
          <a:p>
            <a:endParaRPr lang="en-US"/>
          </a:p>
        </p:txBody>
      </p:sp>
      <p:pic>
        <p:nvPicPr>
          <p:cNvPr id="70732" name="Picture 76" descr="ag00434_"/>
          <p:cNvPicPr>
            <a:picLocks noChangeAspect="1" noChangeArrowheads="1" noCrop="1"/>
          </p:cNvPicPr>
          <p:nvPr/>
        </p:nvPicPr>
        <p:blipFill>
          <a:blip r:embed="rId4" cstate="print"/>
          <a:srcRect/>
          <a:stretch>
            <a:fillRect/>
          </a:stretch>
        </p:blipFill>
        <p:spPr bwMode="auto">
          <a:xfrm rot="-233275">
            <a:off x="995363" y="1981200"/>
            <a:ext cx="3810000" cy="3886200"/>
          </a:xfrm>
          <a:prstGeom prst="rect">
            <a:avLst/>
          </a:prstGeom>
          <a:noFill/>
        </p:spPr>
      </p:pic>
      <p:sp>
        <p:nvSpPr>
          <p:cNvPr id="70733" name="Freeform 77"/>
          <p:cNvSpPr>
            <a:spLocks/>
          </p:cNvSpPr>
          <p:nvPr/>
        </p:nvSpPr>
        <p:spPr bwMode="auto">
          <a:xfrm rot="10800000" flipH="1">
            <a:off x="5353050" y="20574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34" name="Freeform 78"/>
          <p:cNvSpPr>
            <a:spLocks/>
          </p:cNvSpPr>
          <p:nvPr/>
        </p:nvSpPr>
        <p:spPr bwMode="auto">
          <a:xfrm rot="10800000" flipH="1">
            <a:off x="5505450" y="22098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35" name="Freeform 79"/>
          <p:cNvSpPr>
            <a:spLocks/>
          </p:cNvSpPr>
          <p:nvPr/>
        </p:nvSpPr>
        <p:spPr bwMode="auto">
          <a:xfrm rot="10800000" flipH="1">
            <a:off x="5657850" y="23622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36" name="Freeform 80"/>
          <p:cNvSpPr>
            <a:spLocks/>
          </p:cNvSpPr>
          <p:nvPr/>
        </p:nvSpPr>
        <p:spPr bwMode="auto">
          <a:xfrm rot="10800000" flipH="1">
            <a:off x="5810250" y="25146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37" name="Freeform 81"/>
          <p:cNvSpPr>
            <a:spLocks/>
          </p:cNvSpPr>
          <p:nvPr/>
        </p:nvSpPr>
        <p:spPr bwMode="auto">
          <a:xfrm rot="10800000" flipH="1">
            <a:off x="5962650" y="26670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38" name="Freeform 82"/>
          <p:cNvSpPr>
            <a:spLocks/>
          </p:cNvSpPr>
          <p:nvPr/>
        </p:nvSpPr>
        <p:spPr bwMode="auto">
          <a:xfrm rot="10800000" flipH="1">
            <a:off x="6115050" y="28194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39" name="Freeform 83"/>
          <p:cNvSpPr>
            <a:spLocks/>
          </p:cNvSpPr>
          <p:nvPr/>
        </p:nvSpPr>
        <p:spPr bwMode="auto">
          <a:xfrm rot="10800000" flipH="1">
            <a:off x="6267450" y="23622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40" name="Freeform 84"/>
          <p:cNvSpPr>
            <a:spLocks/>
          </p:cNvSpPr>
          <p:nvPr/>
        </p:nvSpPr>
        <p:spPr bwMode="auto">
          <a:xfrm rot="10800000" flipH="1">
            <a:off x="6419850" y="25908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41" name="Freeform 85"/>
          <p:cNvSpPr>
            <a:spLocks/>
          </p:cNvSpPr>
          <p:nvPr/>
        </p:nvSpPr>
        <p:spPr bwMode="auto">
          <a:xfrm rot="10800000" flipH="1">
            <a:off x="6572250" y="22098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
        <p:nvSpPr>
          <p:cNvPr id="70742" name="Freeform 86"/>
          <p:cNvSpPr>
            <a:spLocks/>
          </p:cNvSpPr>
          <p:nvPr/>
        </p:nvSpPr>
        <p:spPr bwMode="auto">
          <a:xfrm rot="10800000" flipH="1">
            <a:off x="6724650" y="2286000"/>
            <a:ext cx="333375" cy="3294063"/>
          </a:xfrm>
          <a:custGeom>
            <a:avLst/>
            <a:gdLst/>
            <a:ahLst/>
            <a:cxnLst>
              <a:cxn ang="0">
                <a:pos x="60" y="0"/>
              </a:cxn>
              <a:cxn ang="0">
                <a:pos x="0" y="102"/>
              </a:cxn>
              <a:cxn ang="0">
                <a:pos x="60" y="318"/>
              </a:cxn>
              <a:cxn ang="0">
                <a:pos x="114" y="516"/>
              </a:cxn>
              <a:cxn ang="0">
                <a:pos x="108" y="654"/>
              </a:cxn>
              <a:cxn ang="0">
                <a:pos x="78" y="708"/>
              </a:cxn>
              <a:cxn ang="0">
                <a:pos x="54" y="816"/>
              </a:cxn>
              <a:cxn ang="0">
                <a:pos x="114" y="972"/>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p:spPr>
        <p:txBody>
          <a:bodyPr/>
          <a:lstStyle/>
          <a:p>
            <a:endParaRPr lang="en-US"/>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endCondLst>
                                    <p:cond evt="onNext" delay="0">
                                      <p:tgtEl>
                                        <p:sldTgt/>
                                      </p:tgtEl>
                                    </p:cond>
                                  </p:endCondLst>
                                  <p:childTnLst>
                                    <p:animMotion origin="layout" path="M -0.08333 0.01019 L -3.33333E-6 -1.11111E-6 " pathEditMode="relative" rAng="0" ptsTypes="AA">
                                      <p:cBhvr>
                                        <p:cTn id="6" dur="2000" fill="hold"/>
                                        <p:tgtEl>
                                          <p:spTgt spid="70729"/>
                                        </p:tgtEl>
                                        <p:attrNameLst>
                                          <p:attrName>ppt_x</p:attrName>
                                          <p:attrName>ppt_y</p:attrName>
                                        </p:attrNameLst>
                                      </p:cBhvr>
                                      <p:rCtr x="42" y="-5"/>
                                    </p:animMotion>
                                  </p:childTnLst>
                                </p:cTn>
                              </p:par>
                              <p:par>
                                <p:cTn id="7" presetID="64" presetClass="path" presetSubtype="0" repeatCount="indefinite" accel="50000" decel="50000" fill="hold" grpId="0" nodeType="withEffect">
                                  <p:stCondLst>
                                    <p:cond delay="0"/>
                                  </p:stCondLst>
                                  <p:endCondLst>
                                    <p:cond evt="onNext" delay="0">
                                      <p:tgtEl>
                                        <p:sldTgt/>
                                      </p:tgtEl>
                                    </p:cond>
                                  </p:endCondLst>
                                  <p:childTnLst>
                                    <p:animMotion origin="layout" path="M 3.33333E-6 0.08889 L 3.33333E-6 -0.02222 " pathEditMode="relative" rAng="0" ptsTypes="AA">
                                      <p:cBhvr>
                                        <p:cTn id="8" dur="2000" fill="hold"/>
                                        <p:tgtEl>
                                          <p:spTgt spid="70731"/>
                                        </p:tgtEl>
                                        <p:attrNameLst>
                                          <p:attrName>ppt_x</p:attrName>
                                          <p:attrName>ppt_y</p:attrName>
                                        </p:attrNameLst>
                                      </p:cBhvr>
                                      <p:rCtr x="0" y="-56"/>
                                    </p:animMotion>
                                  </p:childTnLst>
                                </p:cTn>
                              </p:par>
                              <p:par>
                                <p:cTn id="9" presetID="35" presetClass="path" presetSubtype="0" repeatCount="indefinite" accel="50000" decel="50000" fill="hold" grpId="0" nodeType="withEffect">
                                  <p:stCondLst>
                                    <p:cond delay="0"/>
                                  </p:stCondLst>
                                  <p:endCondLst>
                                    <p:cond evt="onNext" delay="0">
                                      <p:tgtEl>
                                        <p:sldTgt/>
                                      </p:tgtEl>
                                    </p:cond>
                                  </p:endCondLst>
                                  <p:childTnLst>
                                    <p:animMotion origin="layout" path="M 0.075 -0.0007 L -3.33333E-6 3.33333E-6 " pathEditMode="relative" rAng="0" ptsTypes="AA">
                                      <p:cBhvr>
                                        <p:cTn id="10" dur="2000" fill="hold"/>
                                        <p:tgtEl>
                                          <p:spTgt spid="70728"/>
                                        </p:tgtEl>
                                        <p:attrNameLst>
                                          <p:attrName>ppt_x</p:attrName>
                                          <p:attrName>ppt_y</p:attrName>
                                        </p:attrNameLst>
                                      </p:cBhvr>
                                      <p:rCtr x="-38" y="0"/>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1302 -0.10555 L 0.01667 -0.01111 " pathEditMode="relative" rAng="0" ptsTypes="AA">
                                      <p:cBhvr>
                                        <p:cTn id="12" dur="2000" fill="hold"/>
                                        <p:tgtEl>
                                          <p:spTgt spid="70730"/>
                                        </p:tgtEl>
                                        <p:attrNameLst>
                                          <p:attrName>ppt_x</p:attrName>
                                          <p:attrName>ppt_y</p:attrName>
                                        </p:attrNameLst>
                                      </p:cBhvr>
                                      <p:rCtr x="2" y="47"/>
                                    </p:animMotion>
                                  </p:childTnLst>
                                </p:cTn>
                              </p:par>
                              <p:par>
                                <p:cTn id="13" presetID="12" presetClass="entr" presetSubtype="4" repeatCount="indefinite" fill="hold" grpId="0" nodeType="withEffect">
                                  <p:stCondLst>
                                    <p:cond delay="0"/>
                                  </p:stCondLst>
                                  <p:childTnLst>
                                    <p:set>
                                      <p:cBhvr>
                                        <p:cTn id="14" dur="1" fill="hold">
                                          <p:stCondLst>
                                            <p:cond delay="0"/>
                                          </p:stCondLst>
                                        </p:cTn>
                                        <p:tgtEl>
                                          <p:spTgt spid="70733"/>
                                        </p:tgtEl>
                                        <p:attrNameLst>
                                          <p:attrName>style.visibility</p:attrName>
                                        </p:attrNameLst>
                                      </p:cBhvr>
                                      <p:to>
                                        <p:strVal val="visible"/>
                                      </p:to>
                                    </p:set>
                                    <p:animEffect transition="in" filter="slide(fromBottom)">
                                      <p:cBhvr>
                                        <p:cTn id="15" dur="3000"/>
                                        <p:tgtEl>
                                          <p:spTgt spid="70733"/>
                                        </p:tgtEl>
                                      </p:cBhvr>
                                    </p:animEffect>
                                  </p:childTnLst>
                                </p:cTn>
                              </p:par>
                              <p:par>
                                <p:cTn id="16" presetID="12" presetClass="entr" presetSubtype="4" repeatCount="indefinite" fill="hold" grpId="0" nodeType="withEffect">
                                  <p:stCondLst>
                                    <p:cond delay="0"/>
                                  </p:stCondLst>
                                  <p:childTnLst>
                                    <p:set>
                                      <p:cBhvr>
                                        <p:cTn id="17" dur="1" fill="hold">
                                          <p:stCondLst>
                                            <p:cond delay="0"/>
                                          </p:stCondLst>
                                        </p:cTn>
                                        <p:tgtEl>
                                          <p:spTgt spid="70734"/>
                                        </p:tgtEl>
                                        <p:attrNameLst>
                                          <p:attrName>style.visibility</p:attrName>
                                        </p:attrNameLst>
                                      </p:cBhvr>
                                      <p:to>
                                        <p:strVal val="visible"/>
                                      </p:to>
                                    </p:set>
                                    <p:animEffect transition="in" filter="slide(fromBottom)">
                                      <p:cBhvr>
                                        <p:cTn id="18" dur="3000"/>
                                        <p:tgtEl>
                                          <p:spTgt spid="70734"/>
                                        </p:tgtEl>
                                      </p:cBhvr>
                                    </p:animEffect>
                                  </p:childTnLst>
                                </p:cTn>
                              </p:par>
                              <p:par>
                                <p:cTn id="19" presetID="12" presetClass="entr" presetSubtype="4" repeatCount="indefinite" fill="hold" grpId="0" nodeType="withEffect">
                                  <p:stCondLst>
                                    <p:cond delay="0"/>
                                  </p:stCondLst>
                                  <p:childTnLst>
                                    <p:set>
                                      <p:cBhvr>
                                        <p:cTn id="20" dur="1" fill="hold">
                                          <p:stCondLst>
                                            <p:cond delay="0"/>
                                          </p:stCondLst>
                                        </p:cTn>
                                        <p:tgtEl>
                                          <p:spTgt spid="70735"/>
                                        </p:tgtEl>
                                        <p:attrNameLst>
                                          <p:attrName>style.visibility</p:attrName>
                                        </p:attrNameLst>
                                      </p:cBhvr>
                                      <p:to>
                                        <p:strVal val="visible"/>
                                      </p:to>
                                    </p:set>
                                    <p:animEffect transition="in" filter="slide(fromBottom)">
                                      <p:cBhvr>
                                        <p:cTn id="21" dur="3000"/>
                                        <p:tgtEl>
                                          <p:spTgt spid="70735"/>
                                        </p:tgtEl>
                                      </p:cBhvr>
                                    </p:animEffect>
                                  </p:childTnLst>
                                </p:cTn>
                              </p:par>
                              <p:par>
                                <p:cTn id="22" presetID="12" presetClass="entr" presetSubtype="4" repeatCount="indefinite" fill="hold" grpId="0" nodeType="withEffect">
                                  <p:stCondLst>
                                    <p:cond delay="0"/>
                                  </p:stCondLst>
                                  <p:childTnLst>
                                    <p:set>
                                      <p:cBhvr>
                                        <p:cTn id="23" dur="1" fill="hold">
                                          <p:stCondLst>
                                            <p:cond delay="0"/>
                                          </p:stCondLst>
                                        </p:cTn>
                                        <p:tgtEl>
                                          <p:spTgt spid="70736"/>
                                        </p:tgtEl>
                                        <p:attrNameLst>
                                          <p:attrName>style.visibility</p:attrName>
                                        </p:attrNameLst>
                                      </p:cBhvr>
                                      <p:to>
                                        <p:strVal val="visible"/>
                                      </p:to>
                                    </p:set>
                                    <p:animEffect transition="in" filter="slide(fromBottom)">
                                      <p:cBhvr>
                                        <p:cTn id="24" dur="3000"/>
                                        <p:tgtEl>
                                          <p:spTgt spid="70736"/>
                                        </p:tgtEl>
                                      </p:cBhvr>
                                    </p:animEffect>
                                  </p:childTnLst>
                                </p:cTn>
                              </p:par>
                              <p:par>
                                <p:cTn id="25" presetID="12" presetClass="entr" presetSubtype="4" repeatCount="indefinite" fill="hold" grpId="0" nodeType="withEffect">
                                  <p:stCondLst>
                                    <p:cond delay="0"/>
                                  </p:stCondLst>
                                  <p:childTnLst>
                                    <p:set>
                                      <p:cBhvr>
                                        <p:cTn id="26" dur="1" fill="hold">
                                          <p:stCondLst>
                                            <p:cond delay="0"/>
                                          </p:stCondLst>
                                        </p:cTn>
                                        <p:tgtEl>
                                          <p:spTgt spid="70737"/>
                                        </p:tgtEl>
                                        <p:attrNameLst>
                                          <p:attrName>style.visibility</p:attrName>
                                        </p:attrNameLst>
                                      </p:cBhvr>
                                      <p:to>
                                        <p:strVal val="visible"/>
                                      </p:to>
                                    </p:set>
                                    <p:animEffect transition="in" filter="slide(fromBottom)">
                                      <p:cBhvr>
                                        <p:cTn id="27" dur="3000"/>
                                        <p:tgtEl>
                                          <p:spTgt spid="70737"/>
                                        </p:tgtEl>
                                      </p:cBhvr>
                                    </p:animEffect>
                                  </p:childTnLst>
                                </p:cTn>
                              </p:par>
                              <p:par>
                                <p:cTn id="28" presetID="12" presetClass="entr" presetSubtype="4" repeatCount="indefinite" fill="hold" grpId="0" nodeType="withEffect">
                                  <p:stCondLst>
                                    <p:cond delay="0"/>
                                  </p:stCondLst>
                                  <p:childTnLst>
                                    <p:set>
                                      <p:cBhvr>
                                        <p:cTn id="29" dur="1" fill="hold">
                                          <p:stCondLst>
                                            <p:cond delay="0"/>
                                          </p:stCondLst>
                                        </p:cTn>
                                        <p:tgtEl>
                                          <p:spTgt spid="70738"/>
                                        </p:tgtEl>
                                        <p:attrNameLst>
                                          <p:attrName>style.visibility</p:attrName>
                                        </p:attrNameLst>
                                      </p:cBhvr>
                                      <p:to>
                                        <p:strVal val="visible"/>
                                      </p:to>
                                    </p:set>
                                    <p:animEffect transition="in" filter="slide(fromBottom)">
                                      <p:cBhvr>
                                        <p:cTn id="30" dur="3000"/>
                                        <p:tgtEl>
                                          <p:spTgt spid="70738"/>
                                        </p:tgtEl>
                                      </p:cBhvr>
                                    </p:animEffect>
                                  </p:childTnLst>
                                </p:cTn>
                              </p:par>
                              <p:par>
                                <p:cTn id="31" presetID="12" presetClass="entr" presetSubtype="4" repeatCount="indefinite" fill="hold" grpId="0" nodeType="withEffect">
                                  <p:stCondLst>
                                    <p:cond delay="0"/>
                                  </p:stCondLst>
                                  <p:childTnLst>
                                    <p:set>
                                      <p:cBhvr>
                                        <p:cTn id="32" dur="1" fill="hold">
                                          <p:stCondLst>
                                            <p:cond delay="0"/>
                                          </p:stCondLst>
                                        </p:cTn>
                                        <p:tgtEl>
                                          <p:spTgt spid="70739"/>
                                        </p:tgtEl>
                                        <p:attrNameLst>
                                          <p:attrName>style.visibility</p:attrName>
                                        </p:attrNameLst>
                                      </p:cBhvr>
                                      <p:to>
                                        <p:strVal val="visible"/>
                                      </p:to>
                                    </p:set>
                                    <p:animEffect transition="in" filter="slide(fromBottom)">
                                      <p:cBhvr>
                                        <p:cTn id="33" dur="3000"/>
                                        <p:tgtEl>
                                          <p:spTgt spid="70739"/>
                                        </p:tgtEl>
                                      </p:cBhvr>
                                    </p:animEffect>
                                  </p:childTnLst>
                                </p:cTn>
                              </p:par>
                              <p:par>
                                <p:cTn id="34" presetID="12" presetClass="entr" presetSubtype="4" repeatCount="indefinite" fill="hold" grpId="0" nodeType="withEffect">
                                  <p:stCondLst>
                                    <p:cond delay="0"/>
                                  </p:stCondLst>
                                  <p:childTnLst>
                                    <p:set>
                                      <p:cBhvr>
                                        <p:cTn id="35" dur="1" fill="hold">
                                          <p:stCondLst>
                                            <p:cond delay="0"/>
                                          </p:stCondLst>
                                        </p:cTn>
                                        <p:tgtEl>
                                          <p:spTgt spid="70740"/>
                                        </p:tgtEl>
                                        <p:attrNameLst>
                                          <p:attrName>style.visibility</p:attrName>
                                        </p:attrNameLst>
                                      </p:cBhvr>
                                      <p:to>
                                        <p:strVal val="visible"/>
                                      </p:to>
                                    </p:set>
                                    <p:animEffect transition="in" filter="slide(fromBottom)">
                                      <p:cBhvr>
                                        <p:cTn id="36" dur="3000"/>
                                        <p:tgtEl>
                                          <p:spTgt spid="70740"/>
                                        </p:tgtEl>
                                      </p:cBhvr>
                                    </p:animEffect>
                                  </p:childTnLst>
                                </p:cTn>
                              </p:par>
                              <p:par>
                                <p:cTn id="37" presetID="12" presetClass="entr" presetSubtype="4" repeatCount="indefinite" fill="hold" grpId="0" nodeType="withEffect">
                                  <p:stCondLst>
                                    <p:cond delay="0"/>
                                  </p:stCondLst>
                                  <p:childTnLst>
                                    <p:set>
                                      <p:cBhvr>
                                        <p:cTn id="38" dur="1" fill="hold">
                                          <p:stCondLst>
                                            <p:cond delay="0"/>
                                          </p:stCondLst>
                                        </p:cTn>
                                        <p:tgtEl>
                                          <p:spTgt spid="70741"/>
                                        </p:tgtEl>
                                        <p:attrNameLst>
                                          <p:attrName>style.visibility</p:attrName>
                                        </p:attrNameLst>
                                      </p:cBhvr>
                                      <p:to>
                                        <p:strVal val="visible"/>
                                      </p:to>
                                    </p:set>
                                    <p:animEffect transition="in" filter="slide(fromBottom)">
                                      <p:cBhvr>
                                        <p:cTn id="39" dur="3000"/>
                                        <p:tgtEl>
                                          <p:spTgt spid="70741"/>
                                        </p:tgtEl>
                                      </p:cBhvr>
                                    </p:animEffect>
                                  </p:childTnLst>
                                </p:cTn>
                              </p:par>
                              <p:par>
                                <p:cTn id="40" presetID="12" presetClass="entr" presetSubtype="4" repeatCount="indefinite" fill="hold" grpId="0" nodeType="withEffect">
                                  <p:stCondLst>
                                    <p:cond delay="0"/>
                                  </p:stCondLst>
                                  <p:childTnLst>
                                    <p:set>
                                      <p:cBhvr>
                                        <p:cTn id="41" dur="1" fill="hold">
                                          <p:stCondLst>
                                            <p:cond delay="0"/>
                                          </p:stCondLst>
                                        </p:cTn>
                                        <p:tgtEl>
                                          <p:spTgt spid="70742"/>
                                        </p:tgtEl>
                                        <p:attrNameLst>
                                          <p:attrName>style.visibility</p:attrName>
                                        </p:attrNameLst>
                                      </p:cBhvr>
                                      <p:to>
                                        <p:strVal val="visible"/>
                                      </p:to>
                                    </p:set>
                                    <p:animEffect transition="in" filter="slide(fromBottom)">
                                      <p:cBhvr>
                                        <p:cTn id="42" dur="3000"/>
                                        <p:tgtEl>
                                          <p:spTgt spid="70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8" grpId="0" animBg="1"/>
      <p:bldP spid="70729" grpId="0" animBg="1"/>
      <p:bldP spid="70730" grpId="0" animBg="1"/>
      <p:bldP spid="70731" grpId="0" animBg="1"/>
      <p:bldP spid="70733" grpId="0" animBg="1"/>
      <p:bldP spid="70734" grpId="0" animBg="1"/>
      <p:bldP spid="70735" grpId="0" animBg="1"/>
      <p:bldP spid="70736" grpId="0" animBg="1"/>
      <p:bldP spid="70737" grpId="0" animBg="1"/>
      <p:bldP spid="70738" grpId="0" animBg="1"/>
      <p:bldP spid="70739" grpId="0" animBg="1"/>
      <p:bldP spid="70740" grpId="0" animBg="1"/>
      <p:bldP spid="70741" grpId="0" animBg="1"/>
      <p:bldP spid="707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lip"/>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7413" name="AutoShape 5"/>
          <p:cNvSpPr>
            <a:spLocks/>
          </p:cNvSpPr>
          <p:nvPr/>
        </p:nvSpPr>
        <p:spPr bwMode="auto">
          <a:xfrm>
            <a:off x="533400" y="419100"/>
            <a:ext cx="4114800" cy="2171700"/>
          </a:xfrm>
          <a:prstGeom prst="accentBorderCallout3">
            <a:avLst>
              <a:gd name="adj1" fmla="val 5264"/>
              <a:gd name="adj2" fmla="val -1852"/>
              <a:gd name="adj3" fmla="val 5264"/>
              <a:gd name="adj4" fmla="val -2352"/>
              <a:gd name="adj5" fmla="val 100148"/>
              <a:gd name="adj6" fmla="val -2352"/>
              <a:gd name="adj7" fmla="val 195176"/>
              <a:gd name="adj8" fmla="val 19907"/>
            </a:avLst>
          </a:prstGeom>
          <a:solidFill>
            <a:schemeClr val="accent1"/>
          </a:solidFill>
          <a:ln w="76200">
            <a:solidFill>
              <a:schemeClr val="tx1"/>
            </a:solidFill>
            <a:miter lim="800000"/>
            <a:headEnd/>
            <a:tailEnd/>
          </a:ln>
          <a:effectLst/>
        </p:spPr>
        <p:txBody>
          <a:bodyPr/>
          <a:lstStyle/>
          <a:p>
            <a:r>
              <a:rPr lang="en-US" sz="4000">
                <a:solidFill>
                  <a:srgbClr val="FF0000"/>
                </a:solidFill>
              </a:rPr>
              <a:t>Trái đất sẽThành một hành tinh chết</a:t>
            </a:r>
          </a:p>
        </p:txBody>
      </p:sp>
    </p:spTree>
  </p:cSld>
  <p:clrMapOvr>
    <a:masterClrMapping/>
  </p:clrMapOvr>
  <p:transition spd="med">
    <p:split orient="vert"/>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Trong Dong"/>
          <p:cNvPicPr>
            <a:picLocks noChangeAspect="1" noChangeArrowheads="1"/>
          </p:cNvPicPr>
          <p:nvPr/>
        </p:nvPicPr>
        <p:blipFill>
          <a:blip r:embed="rId4" cstate="print"/>
          <a:srcRect/>
          <a:stretch>
            <a:fillRect/>
          </a:stretch>
        </p:blipFill>
        <p:spPr bwMode="auto">
          <a:xfrm>
            <a:off x="0" y="228600"/>
            <a:ext cx="9144000" cy="6629400"/>
          </a:xfrm>
          <a:prstGeom prst="rect">
            <a:avLst/>
          </a:prstGeom>
          <a:noFill/>
        </p:spPr>
      </p:pic>
      <p:sp>
        <p:nvSpPr>
          <p:cNvPr id="39941" name="Text Box 5"/>
          <p:cNvSpPr txBox="1">
            <a:spLocks noChangeArrowheads="1"/>
          </p:cNvSpPr>
          <p:nvPr/>
        </p:nvSpPr>
        <p:spPr bwMode="auto">
          <a:xfrm>
            <a:off x="152400" y="1371600"/>
            <a:ext cx="9144000" cy="1190625"/>
          </a:xfrm>
          <a:prstGeom prst="rect">
            <a:avLst/>
          </a:prstGeom>
          <a:noFill/>
          <a:ln w="9525">
            <a:noFill/>
            <a:miter lim="800000"/>
            <a:headEnd/>
            <a:tailEnd/>
          </a:ln>
          <a:effectLst/>
        </p:spPr>
        <p:txBody>
          <a:bodyPr>
            <a:spAutoFit/>
          </a:bodyPr>
          <a:lstStyle/>
          <a:p>
            <a:pPr algn="l">
              <a:spcBef>
                <a:spcPct val="50000"/>
              </a:spcBef>
            </a:pPr>
            <a:r>
              <a:rPr lang="en-US" sz="3600">
                <a:solidFill>
                  <a:srgbClr val="FF0000"/>
                </a:solidFill>
              </a:rPr>
              <a:t>2. Bạn còn biết những nguồn nhiệt nào khác nữa không?</a:t>
            </a:r>
          </a:p>
        </p:txBody>
      </p:sp>
      <p:sp>
        <p:nvSpPr>
          <p:cNvPr id="39942" name="Text Box 6"/>
          <p:cNvSpPr txBox="1">
            <a:spLocks noChangeArrowheads="1"/>
          </p:cNvSpPr>
          <p:nvPr/>
        </p:nvSpPr>
        <p:spPr bwMode="auto">
          <a:xfrm>
            <a:off x="304800" y="2438400"/>
            <a:ext cx="91440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 Bếp gas, ngọn lửa, nồi cơm điện,...</a:t>
            </a:r>
          </a:p>
        </p:txBody>
      </p:sp>
      <p:sp>
        <p:nvSpPr>
          <p:cNvPr id="39943" name="Text Box 7"/>
          <p:cNvSpPr txBox="1">
            <a:spLocks noChangeArrowheads="1"/>
          </p:cNvSpPr>
          <p:nvPr/>
        </p:nvSpPr>
        <p:spPr bwMode="auto">
          <a:xfrm>
            <a:off x="0" y="3048000"/>
            <a:ext cx="9144000" cy="1920875"/>
          </a:xfrm>
          <a:prstGeom prst="rect">
            <a:avLst/>
          </a:prstGeom>
          <a:noFill/>
          <a:ln w="9525">
            <a:noFill/>
            <a:miter lim="800000"/>
            <a:headEnd/>
            <a:tailEnd/>
          </a:ln>
          <a:effectLst/>
        </p:spPr>
        <p:txBody>
          <a:bodyPr>
            <a:spAutoFit/>
          </a:bodyPr>
          <a:lstStyle/>
          <a:p>
            <a:pPr algn="l">
              <a:spcBef>
                <a:spcPct val="50000"/>
              </a:spcBef>
            </a:pPr>
            <a:r>
              <a:rPr lang="en-US" sz="4000">
                <a:solidFill>
                  <a:srgbClr val="FF0000"/>
                </a:solidFill>
              </a:rPr>
              <a:t>3. Vai trò của nguồn nhiệt trong cuộc sống chúng ta thế như thế nào?Hãy chọn ý đúng nhất?</a:t>
            </a:r>
          </a:p>
        </p:txBody>
      </p:sp>
      <p:sp>
        <p:nvSpPr>
          <p:cNvPr id="39944" name="Text Box 8"/>
          <p:cNvSpPr txBox="1">
            <a:spLocks noChangeArrowheads="1"/>
          </p:cNvSpPr>
          <p:nvPr/>
        </p:nvSpPr>
        <p:spPr bwMode="auto">
          <a:xfrm>
            <a:off x="2286000" y="4708525"/>
            <a:ext cx="51816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A. đun nấu, sấy khô</a:t>
            </a:r>
          </a:p>
        </p:txBody>
      </p:sp>
      <p:sp>
        <p:nvSpPr>
          <p:cNvPr id="39945" name="Text Box 9"/>
          <p:cNvSpPr txBox="1">
            <a:spLocks noChangeArrowheads="1"/>
          </p:cNvSpPr>
          <p:nvPr/>
        </p:nvSpPr>
        <p:spPr bwMode="auto">
          <a:xfrm>
            <a:off x="1905000" y="5318125"/>
            <a:ext cx="77724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   B. đun nấu, sấy khô, sưởi ấm</a:t>
            </a:r>
          </a:p>
        </p:txBody>
      </p:sp>
      <p:sp>
        <p:nvSpPr>
          <p:cNvPr id="39946" name="Text Box 10"/>
          <p:cNvSpPr txBox="1">
            <a:spLocks noChangeArrowheads="1"/>
          </p:cNvSpPr>
          <p:nvPr/>
        </p:nvSpPr>
        <p:spPr bwMode="auto">
          <a:xfrm>
            <a:off x="2286000" y="6156325"/>
            <a:ext cx="52578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C. sấy khô, sưởi ấm</a:t>
            </a:r>
          </a:p>
        </p:txBody>
      </p:sp>
      <p:sp>
        <p:nvSpPr>
          <p:cNvPr id="39947" name="Oval 11"/>
          <p:cNvSpPr>
            <a:spLocks noChangeArrowheads="1"/>
          </p:cNvSpPr>
          <p:nvPr/>
        </p:nvSpPr>
        <p:spPr bwMode="auto">
          <a:xfrm>
            <a:off x="2362200" y="5334000"/>
            <a:ext cx="533400" cy="609600"/>
          </a:xfrm>
          <a:prstGeom prst="ellipse">
            <a:avLst/>
          </a:prstGeom>
          <a:noFill/>
          <a:ln w="57150">
            <a:solidFill>
              <a:srgbClr val="FF0000"/>
            </a:solidFill>
            <a:round/>
            <a:headEnd/>
            <a:tailEnd/>
          </a:ln>
          <a:effectLst/>
        </p:spPr>
        <p:txBody>
          <a:bodyPr wrap="none" anchor="ctr"/>
          <a:lstStyle/>
          <a:p>
            <a:endParaRPr lang="en-US"/>
          </a:p>
        </p:txBody>
      </p:sp>
      <p:sp>
        <p:nvSpPr>
          <p:cNvPr id="39948" name="WordArt 12"/>
          <p:cNvSpPr>
            <a:spLocks noChangeArrowheads="1" noChangeShapeType="1" noTextEdit="1"/>
          </p:cNvSpPr>
          <p:nvPr/>
        </p:nvSpPr>
        <p:spPr bwMode="auto">
          <a:xfrm>
            <a:off x="1828800" y="117475"/>
            <a:ext cx="2819400" cy="873125"/>
          </a:xfrm>
          <a:prstGeom prst="rect">
            <a:avLst/>
          </a:prstGeom>
        </p:spPr>
        <p:txBody>
          <a:bodyPr wrap="none" fromWordArt="1">
            <a:prstTxWarp prst="textPlain">
              <a:avLst>
                <a:gd name="adj" fmla="val 50000"/>
              </a:avLst>
            </a:prstTxWarp>
          </a:bodyPr>
          <a:lstStyle/>
          <a:p>
            <a:r>
              <a:rPr lang="en-US" sz="3600" kern="10" dirty="0" err="1" smtClean="0">
                <a:ln w="9525">
                  <a:solidFill>
                    <a:srgbClr val="FF0000"/>
                  </a:solidFill>
                  <a:round/>
                  <a:headEnd/>
                  <a:tailEnd/>
                </a:ln>
                <a:solidFill>
                  <a:srgbClr val="FF0000"/>
                </a:solidFill>
                <a:latin typeface="Times New Roman"/>
                <a:cs typeface="Times New Roman"/>
              </a:rPr>
              <a:t>Ôn</a:t>
            </a:r>
            <a:r>
              <a:rPr lang="en-US" sz="3600" kern="10" dirty="0" smtClean="0">
                <a:ln w="9525">
                  <a:solidFill>
                    <a:srgbClr val="FF0000"/>
                  </a:solidFill>
                  <a:round/>
                  <a:headEnd/>
                  <a:tailEnd/>
                </a:ln>
                <a:solidFill>
                  <a:srgbClr val="FF0000"/>
                </a:solidFill>
                <a:latin typeface="Times New Roman"/>
                <a:cs typeface="Times New Roman"/>
              </a:rPr>
              <a:t> </a:t>
            </a:r>
            <a:r>
              <a:rPr lang="en-US" sz="3600" kern="10" dirty="0" err="1" smtClean="0">
                <a:ln w="9525">
                  <a:solidFill>
                    <a:srgbClr val="FF0000"/>
                  </a:solidFill>
                  <a:round/>
                  <a:headEnd/>
                  <a:tailEnd/>
                </a:ln>
                <a:solidFill>
                  <a:srgbClr val="FF0000"/>
                </a:solidFill>
                <a:latin typeface="Times New Roman"/>
                <a:cs typeface="Times New Roman"/>
              </a:rPr>
              <a:t>bài</a:t>
            </a:r>
            <a:r>
              <a:rPr lang="en-US" sz="3600" kern="10" dirty="0" smtClean="0">
                <a:ln w="9525">
                  <a:solidFill>
                    <a:srgbClr val="FF0000"/>
                  </a:solidFill>
                  <a:round/>
                  <a:headEnd/>
                  <a:tailEnd/>
                </a:ln>
                <a:solidFill>
                  <a:srgbClr val="FF0000"/>
                </a:solidFill>
                <a:latin typeface="Times New Roman"/>
                <a:cs typeface="Times New Roman"/>
              </a:rPr>
              <a:t> </a:t>
            </a:r>
            <a:r>
              <a:rPr lang="en-US" sz="3600" kern="10" dirty="0" err="1">
                <a:ln w="9525">
                  <a:solidFill>
                    <a:srgbClr val="FF0000"/>
                  </a:solidFill>
                  <a:round/>
                  <a:headEnd/>
                  <a:tailEnd/>
                </a:ln>
                <a:solidFill>
                  <a:srgbClr val="FF0000"/>
                </a:solidFill>
                <a:latin typeface="Times New Roman"/>
                <a:cs typeface="Times New Roman"/>
              </a:rPr>
              <a:t>cũ</a:t>
            </a:r>
            <a:endParaRPr lang="en-US" sz="3600" kern="10" dirty="0">
              <a:ln w="9525">
                <a:solidFill>
                  <a:srgbClr val="FF0000"/>
                </a:solidFill>
                <a:round/>
                <a:headEnd/>
                <a:tailEnd/>
              </a:ln>
              <a:solidFill>
                <a:srgbClr val="FF0000"/>
              </a:solidFill>
              <a:latin typeface="Times New Roman"/>
              <a:cs typeface="Times New Roman"/>
            </a:endParaRPr>
          </a:p>
        </p:txBody>
      </p:sp>
      <p:pic>
        <p:nvPicPr>
          <p:cNvPr id="39950" name="Picture 14" descr="qustionbig_w"/>
          <p:cNvPicPr>
            <a:picLocks noChangeAspect="1" noChangeArrowheads="1" noCrop="1"/>
          </p:cNvPicPr>
          <p:nvPr/>
        </p:nvPicPr>
        <p:blipFill>
          <a:blip r:embed="rId5" cstate="print"/>
          <a:srcRect/>
          <a:stretch>
            <a:fillRect/>
          </a:stretch>
        </p:blipFill>
        <p:spPr bwMode="auto">
          <a:xfrm>
            <a:off x="5486400" y="0"/>
            <a:ext cx="2057400" cy="1600200"/>
          </a:xfrm>
          <a:prstGeom prst="rect">
            <a:avLst/>
          </a:prstGeom>
          <a:noFill/>
        </p:spPr>
      </p:pic>
      <p:grpSp>
        <p:nvGrpSpPr>
          <p:cNvPr id="39955" name="Group 19"/>
          <p:cNvGrpSpPr>
            <a:grpSpLocks/>
          </p:cNvGrpSpPr>
          <p:nvPr/>
        </p:nvGrpSpPr>
        <p:grpSpPr bwMode="auto">
          <a:xfrm>
            <a:off x="84138" y="0"/>
            <a:ext cx="9059862" cy="6705600"/>
            <a:chOff x="5" y="48"/>
            <a:chExt cx="5707" cy="4224"/>
          </a:xfrm>
        </p:grpSpPr>
        <p:pic>
          <p:nvPicPr>
            <p:cNvPr id="39956" name="Picture 20" descr="BD20530_"/>
            <p:cNvPicPr>
              <a:picLocks noChangeAspect="1" noChangeArrowheads="1"/>
            </p:cNvPicPr>
            <p:nvPr/>
          </p:nvPicPr>
          <p:blipFill>
            <a:blip r:embed="rId6" cstate="print"/>
            <a:srcRect/>
            <a:stretch>
              <a:fillRect/>
            </a:stretch>
          </p:blipFill>
          <p:spPr bwMode="auto">
            <a:xfrm>
              <a:off x="5" y="2400"/>
              <a:ext cx="1243" cy="1872"/>
            </a:xfrm>
            <a:prstGeom prst="rect">
              <a:avLst/>
            </a:prstGeom>
            <a:noFill/>
            <a:ln w="9525">
              <a:noFill/>
              <a:miter lim="800000"/>
              <a:headEnd/>
              <a:tailEnd/>
            </a:ln>
          </p:spPr>
        </p:pic>
        <p:pic>
          <p:nvPicPr>
            <p:cNvPr id="39957" name="Picture 21" descr="BD20530_"/>
            <p:cNvPicPr>
              <a:picLocks noChangeAspect="1" noChangeArrowheads="1"/>
            </p:cNvPicPr>
            <p:nvPr/>
          </p:nvPicPr>
          <p:blipFill>
            <a:blip r:embed="rId7" cstate="print"/>
            <a:srcRect/>
            <a:stretch>
              <a:fillRect/>
            </a:stretch>
          </p:blipFill>
          <p:spPr bwMode="auto">
            <a:xfrm>
              <a:off x="4469" y="48"/>
              <a:ext cx="1243" cy="1872"/>
            </a:xfrm>
            <a:prstGeom prst="rect">
              <a:avLst/>
            </a:prstGeom>
            <a:noFill/>
            <a:ln w="9525">
              <a:noFill/>
              <a:miter lim="800000"/>
              <a:headEnd/>
              <a:tailEnd/>
            </a:ln>
          </p:spPr>
        </p:pic>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948"/>
                                        </p:tgtEl>
                                        <p:attrNameLst>
                                          <p:attrName>style.visibility</p:attrName>
                                        </p:attrNameLst>
                                      </p:cBhvr>
                                      <p:to>
                                        <p:strVal val="visible"/>
                                      </p:to>
                                    </p:set>
                                    <p:anim calcmode="lin" valueType="num">
                                      <p:cBhvr>
                                        <p:cTn id="7" dur="500" fill="hold"/>
                                        <p:tgtEl>
                                          <p:spTgt spid="39948"/>
                                        </p:tgtEl>
                                        <p:attrNameLst>
                                          <p:attrName>ppt_w</p:attrName>
                                        </p:attrNameLst>
                                      </p:cBhvr>
                                      <p:tavLst>
                                        <p:tav tm="0">
                                          <p:val>
                                            <p:fltVal val="0"/>
                                          </p:val>
                                        </p:tav>
                                        <p:tav tm="100000">
                                          <p:val>
                                            <p:strVal val="#ppt_w"/>
                                          </p:val>
                                        </p:tav>
                                      </p:tavLst>
                                    </p:anim>
                                    <p:anim calcmode="lin" valueType="num">
                                      <p:cBhvr>
                                        <p:cTn id="8" dur="500" fill="hold"/>
                                        <p:tgtEl>
                                          <p:spTgt spid="3994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9941"/>
                                        </p:tgtEl>
                                        <p:attrNameLst>
                                          <p:attrName>style.visibility</p:attrName>
                                        </p:attrNameLst>
                                      </p:cBhvr>
                                      <p:to>
                                        <p:strVal val="visible"/>
                                      </p:to>
                                    </p:set>
                                    <p:anim calcmode="discrete" valueType="clr">
                                      <p:cBhvr override="childStyle">
                                        <p:cTn id="13"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9941"/>
                                        </p:tgtEl>
                                        <p:attrNameLst>
                                          <p:attrName>fillcolor</p:attrName>
                                        </p:attrNameLst>
                                      </p:cBhvr>
                                      <p:tavLst>
                                        <p:tav tm="0">
                                          <p:val>
                                            <p:clrVal>
                                              <a:schemeClr val="accent2"/>
                                            </p:clrVal>
                                          </p:val>
                                        </p:tav>
                                        <p:tav tm="50000">
                                          <p:val>
                                            <p:clrVal>
                                              <a:schemeClr val="hlink"/>
                                            </p:clrVal>
                                          </p:val>
                                        </p:tav>
                                      </p:tavLst>
                                    </p:anim>
                                    <p:set>
                                      <p:cBhvr>
                                        <p:cTn id="15" dur="80"/>
                                        <p:tgtEl>
                                          <p:spTgt spid="3994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9942"/>
                                        </p:tgtEl>
                                        <p:attrNameLst>
                                          <p:attrName>style.visibility</p:attrName>
                                        </p:attrNameLst>
                                      </p:cBhvr>
                                      <p:to>
                                        <p:strVal val="visible"/>
                                      </p:to>
                                    </p:set>
                                    <p:anim calcmode="discrete" valueType="clr">
                                      <p:cBhvr override="childStyle">
                                        <p:cTn id="20" dur="80"/>
                                        <p:tgtEl>
                                          <p:spTgt spid="3994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9942"/>
                                        </p:tgtEl>
                                        <p:attrNameLst>
                                          <p:attrName>fillcolor</p:attrName>
                                        </p:attrNameLst>
                                      </p:cBhvr>
                                      <p:tavLst>
                                        <p:tav tm="0">
                                          <p:val>
                                            <p:clrVal>
                                              <a:schemeClr val="accent2"/>
                                            </p:clrVal>
                                          </p:val>
                                        </p:tav>
                                        <p:tav tm="50000">
                                          <p:val>
                                            <p:clrVal>
                                              <a:schemeClr val="hlink"/>
                                            </p:clrVal>
                                          </p:val>
                                        </p:tav>
                                      </p:tavLst>
                                    </p:anim>
                                    <p:set>
                                      <p:cBhvr>
                                        <p:cTn id="22" dur="80"/>
                                        <p:tgtEl>
                                          <p:spTgt spid="3994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9943"/>
                                        </p:tgtEl>
                                        <p:attrNameLst>
                                          <p:attrName>style.visibility</p:attrName>
                                        </p:attrNameLst>
                                      </p:cBhvr>
                                      <p:to>
                                        <p:strVal val="visible"/>
                                      </p:to>
                                    </p:set>
                                    <p:anim calcmode="discrete" valueType="clr">
                                      <p:cBhvr override="childStyle">
                                        <p:cTn id="2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9943"/>
                                        </p:tgtEl>
                                        <p:attrNameLst>
                                          <p:attrName>fillcolor</p:attrName>
                                        </p:attrNameLst>
                                      </p:cBhvr>
                                      <p:tavLst>
                                        <p:tav tm="0">
                                          <p:val>
                                            <p:clrVal>
                                              <a:schemeClr val="accent2"/>
                                            </p:clrVal>
                                          </p:val>
                                        </p:tav>
                                        <p:tav tm="50000">
                                          <p:val>
                                            <p:clrVal>
                                              <a:schemeClr val="hlink"/>
                                            </p:clrVal>
                                          </p:val>
                                        </p:tav>
                                      </p:tavLst>
                                    </p:anim>
                                    <p:set>
                                      <p:cBhvr>
                                        <p:cTn id="29" dur="80"/>
                                        <p:tgtEl>
                                          <p:spTgt spid="39943"/>
                                        </p:tgtEl>
                                        <p:attrNameLst>
                                          <p:attrName>fill.type</p:attrName>
                                        </p:attrNameLst>
                                      </p:cBhvr>
                                      <p:to>
                                        <p:strVal val="solid"/>
                                      </p:to>
                                    </p:set>
                                  </p:childTnLst>
                                </p:cTn>
                              </p:par>
                            </p:childTnLst>
                          </p:cTn>
                        </p:par>
                        <p:par>
                          <p:cTn id="30" fill="hold">
                            <p:stCondLst>
                              <p:cond delay="288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39944"/>
                                        </p:tgtEl>
                                        <p:attrNameLst>
                                          <p:attrName>style.visibility</p:attrName>
                                        </p:attrNameLst>
                                      </p:cBhvr>
                                      <p:to>
                                        <p:strVal val="visible"/>
                                      </p:to>
                                    </p:set>
                                    <p:anim calcmode="discrete" valueType="clr">
                                      <p:cBhvr override="childStyle">
                                        <p:cTn id="33" dur="80"/>
                                        <p:tgtEl>
                                          <p:spTgt spid="3994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9944"/>
                                        </p:tgtEl>
                                        <p:attrNameLst>
                                          <p:attrName>fillcolor</p:attrName>
                                        </p:attrNameLst>
                                      </p:cBhvr>
                                      <p:tavLst>
                                        <p:tav tm="0">
                                          <p:val>
                                            <p:clrVal>
                                              <a:schemeClr val="accent2"/>
                                            </p:clrVal>
                                          </p:val>
                                        </p:tav>
                                        <p:tav tm="50000">
                                          <p:val>
                                            <p:clrVal>
                                              <a:schemeClr val="hlink"/>
                                            </p:clrVal>
                                          </p:val>
                                        </p:tav>
                                      </p:tavLst>
                                    </p:anim>
                                    <p:set>
                                      <p:cBhvr>
                                        <p:cTn id="35" dur="80"/>
                                        <p:tgtEl>
                                          <p:spTgt spid="39944"/>
                                        </p:tgtEl>
                                        <p:attrNameLst>
                                          <p:attrName>fill.type</p:attrName>
                                        </p:attrNameLst>
                                      </p:cBhvr>
                                      <p:to>
                                        <p:strVal val="solid"/>
                                      </p:to>
                                    </p:set>
                                  </p:childTnLst>
                                </p:cTn>
                              </p:par>
                            </p:childTnLst>
                          </p:cTn>
                        </p:par>
                        <p:par>
                          <p:cTn id="36" fill="hold">
                            <p:stCondLst>
                              <p:cond delay="352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39945"/>
                                        </p:tgtEl>
                                        <p:attrNameLst>
                                          <p:attrName>style.visibility</p:attrName>
                                        </p:attrNameLst>
                                      </p:cBhvr>
                                      <p:to>
                                        <p:strVal val="visible"/>
                                      </p:to>
                                    </p:set>
                                    <p:anim calcmode="discrete" valueType="clr">
                                      <p:cBhvr override="childStyle">
                                        <p:cTn id="39" dur="80"/>
                                        <p:tgtEl>
                                          <p:spTgt spid="3994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9945"/>
                                        </p:tgtEl>
                                        <p:attrNameLst>
                                          <p:attrName>fillcolor</p:attrName>
                                        </p:attrNameLst>
                                      </p:cBhvr>
                                      <p:tavLst>
                                        <p:tav tm="0">
                                          <p:val>
                                            <p:clrVal>
                                              <a:schemeClr val="accent2"/>
                                            </p:clrVal>
                                          </p:val>
                                        </p:tav>
                                        <p:tav tm="50000">
                                          <p:val>
                                            <p:clrVal>
                                              <a:schemeClr val="hlink"/>
                                            </p:clrVal>
                                          </p:val>
                                        </p:tav>
                                      </p:tavLst>
                                    </p:anim>
                                    <p:set>
                                      <p:cBhvr>
                                        <p:cTn id="41" dur="80"/>
                                        <p:tgtEl>
                                          <p:spTgt spid="39945"/>
                                        </p:tgtEl>
                                        <p:attrNameLst>
                                          <p:attrName>fill.type</p:attrName>
                                        </p:attrNameLst>
                                      </p:cBhvr>
                                      <p:to>
                                        <p:strVal val="solid"/>
                                      </p:to>
                                    </p:set>
                                  </p:childTnLst>
                                </p:cTn>
                              </p:par>
                            </p:childTnLst>
                          </p:cTn>
                        </p:par>
                        <p:par>
                          <p:cTn id="42" fill="hold">
                            <p:stCondLst>
                              <p:cond delay="444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39946"/>
                                        </p:tgtEl>
                                        <p:attrNameLst>
                                          <p:attrName>style.visibility</p:attrName>
                                        </p:attrNameLst>
                                      </p:cBhvr>
                                      <p:to>
                                        <p:strVal val="visible"/>
                                      </p:to>
                                    </p:set>
                                    <p:anim calcmode="discrete" valueType="clr">
                                      <p:cBhvr override="childStyle">
                                        <p:cTn id="45"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39946"/>
                                        </p:tgtEl>
                                        <p:attrNameLst>
                                          <p:attrName>fillcolor</p:attrName>
                                        </p:attrNameLst>
                                      </p:cBhvr>
                                      <p:tavLst>
                                        <p:tav tm="0">
                                          <p:val>
                                            <p:clrVal>
                                              <a:schemeClr val="accent2"/>
                                            </p:clrVal>
                                          </p:val>
                                        </p:tav>
                                        <p:tav tm="50000">
                                          <p:val>
                                            <p:clrVal>
                                              <a:schemeClr val="hlink"/>
                                            </p:clrVal>
                                          </p:val>
                                        </p:tav>
                                      </p:tavLst>
                                    </p:anim>
                                    <p:set>
                                      <p:cBhvr>
                                        <p:cTn id="47" dur="80"/>
                                        <p:tgtEl>
                                          <p:spTgt spid="39946"/>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9947"/>
                                        </p:tgtEl>
                                        <p:attrNameLst>
                                          <p:attrName>style.visibility</p:attrName>
                                        </p:attrNameLst>
                                      </p:cBhvr>
                                      <p:to>
                                        <p:strVal val="visible"/>
                                      </p:to>
                                    </p:set>
                                    <p:animEffect transition="in" filter="dissolve">
                                      <p:cBhvr>
                                        <p:cTn id="52" dur="2000"/>
                                        <p:tgtEl>
                                          <p:spTgt spid="39947"/>
                                        </p:tgtEl>
                                      </p:cBhvr>
                                    </p:animEffect>
                                  </p:childTnLst>
                                  <p:subTnLst>
                                    <p:audio>
                                      <p:cMediaNode>
                                        <p:cTn display="0" masterRel="sameClick">
                                          <p:stCondLst>
                                            <p:cond evt="begin" delay="0">
                                              <p:tn val="5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p:bldP spid="39943" grpId="0"/>
      <p:bldP spid="39944" grpId="0"/>
      <p:bldP spid="39945" grpId="0"/>
      <p:bldP spid="39946" grpId="0"/>
      <p:bldP spid="39947" grpId="0" animBg="1"/>
      <p:bldP spid="399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xemanhdep"/>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sp>
        <p:nvSpPr>
          <p:cNvPr id="143365" name="WordArt 5"/>
          <p:cNvSpPr>
            <a:spLocks noChangeArrowheads="1" noChangeShapeType="1" noTextEdit="1"/>
          </p:cNvSpPr>
          <p:nvPr/>
        </p:nvSpPr>
        <p:spPr bwMode="auto">
          <a:xfrm>
            <a:off x="2847975" y="457200"/>
            <a:ext cx="3933825" cy="2019300"/>
          </a:xfrm>
          <a:prstGeom prst="rect">
            <a:avLst/>
          </a:prstGeom>
        </p:spPr>
        <p:txBody>
          <a:bodyPr wrap="none" fromWordArt="1">
            <a:prstTxWarp prst="textPlain">
              <a:avLst>
                <a:gd name="adj" fmla="val 50000"/>
              </a:avLst>
            </a:prstTxWarp>
            <a:scene3d>
              <a:camera prst="legacyObliqueTopRight"/>
              <a:lightRig rig="legacyFlat1" dir="t"/>
            </a:scene3d>
            <a:sp3d extrusionH="430200" prstMaterial="legacyPlastic">
              <a:extrusionClr>
                <a:srgbClr val="FF0000"/>
              </a:extrusionClr>
            </a:sp3d>
          </a:bodyPr>
          <a:lstStyle/>
          <a:p>
            <a:r>
              <a:rPr lang="vi-VN" sz="3600" kern="10">
                <a:ln w="9525">
                  <a:round/>
                  <a:headEnd/>
                  <a:tailEnd/>
                </a:ln>
                <a:solidFill>
                  <a:srgbClr val="00FF00"/>
                </a:solidFill>
                <a:latin typeface="Times New Roman"/>
                <a:cs typeface="Times New Roman"/>
              </a:rPr>
              <a:t>Hoạt động 3</a:t>
            </a:r>
          </a:p>
          <a:p>
            <a:r>
              <a:rPr lang="vi-VN" sz="3600" kern="10">
                <a:ln w="9525">
                  <a:round/>
                  <a:headEnd/>
                  <a:tailEnd/>
                </a:ln>
                <a:solidFill>
                  <a:srgbClr val="00FF00"/>
                </a:solidFill>
                <a:latin typeface="Times New Roman"/>
                <a:cs typeface="Times New Roman"/>
              </a:rPr>
              <a:t>Trò chơi</a:t>
            </a:r>
            <a:endParaRPr lang="en-US" sz="3600" kern="10">
              <a:ln w="9525">
                <a:round/>
                <a:headEnd/>
                <a:tailEnd/>
              </a:ln>
              <a:solidFill>
                <a:srgbClr val="00FF00"/>
              </a:solidFill>
              <a:latin typeface="Times New Roman"/>
              <a:cs typeface="Times New Roman"/>
            </a:endParaRPr>
          </a:p>
        </p:txBody>
      </p:sp>
      <p:sp>
        <p:nvSpPr>
          <p:cNvPr id="143366" name="WordArt 6"/>
          <p:cNvSpPr>
            <a:spLocks noChangeArrowheads="1" noChangeShapeType="1" noTextEdit="1"/>
          </p:cNvSpPr>
          <p:nvPr/>
        </p:nvSpPr>
        <p:spPr bwMode="auto">
          <a:xfrm>
            <a:off x="228600" y="2514600"/>
            <a:ext cx="8305800" cy="2743200"/>
          </a:xfrm>
          <a:prstGeom prst="rect">
            <a:avLst/>
          </a:prstGeom>
        </p:spPr>
        <p:txBody>
          <a:bodyPr wrap="none" fromWordArt="1">
            <a:prstTxWarp prst="textWave1">
              <a:avLst>
                <a:gd name="adj1" fmla="val 13005"/>
                <a:gd name="adj2" fmla="val 0"/>
              </a:avLst>
            </a:prstTxWarp>
            <a:scene3d>
              <a:camera prst="legacyObliqueTopRight"/>
              <a:lightRig rig="legacyFlat1" dir="t"/>
            </a:scene3d>
            <a:sp3d extrusionH="430200" prstMaterial="legacyPlastic">
              <a:extrusionClr>
                <a:srgbClr val="FF0000"/>
              </a:extrusionClr>
            </a:sp3d>
          </a:bodyPr>
          <a:lstStyle/>
          <a:p>
            <a:r>
              <a:rPr lang="en-US" sz="3600" kern="10">
                <a:ln w="9525">
                  <a:round/>
                  <a:headEnd/>
                  <a:tailEnd/>
                </a:ln>
                <a:solidFill>
                  <a:srgbClr val="00FF00"/>
                </a:solidFill>
                <a:latin typeface="Times New Roman"/>
                <a:cs typeface="Times New Roman"/>
              </a:rPr>
              <a:t>Tìm hiểu cách phòng chống nóng, chống rét</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wedge">
                                      <p:cBhvr>
                                        <p:cTn id="7" dur="2000"/>
                                        <p:tgtEl>
                                          <p:spTgt spid="143365"/>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43366"/>
                                        </p:tgtEl>
                                        <p:attrNameLst>
                                          <p:attrName>style.visibility</p:attrName>
                                        </p:attrNameLst>
                                      </p:cBhvr>
                                      <p:to>
                                        <p:strVal val="visible"/>
                                      </p:to>
                                    </p:set>
                                    <p:animEffect transition="in" filter="wedge">
                                      <p:cBhvr>
                                        <p:cTn id="11" dur="2000"/>
                                        <p:tgtEl>
                                          <p:spTgt spid="14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nimBg="1"/>
      <p:bldP spid="14336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EJ0201"/>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75780" name="AutoShape 4">
            <a:hlinkClick r:id="rId4" action="ppaction://hlinksldjump" highlightClick="1"/>
          </p:cNvPr>
          <p:cNvSpPr>
            <a:spLocks noChangeArrowheads="1"/>
          </p:cNvSpPr>
          <p:nvPr/>
        </p:nvSpPr>
        <p:spPr bwMode="auto">
          <a:xfrm>
            <a:off x="8610600" y="6477000"/>
            <a:ext cx="533400" cy="381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75784" name="AutoShape 8"/>
          <p:cNvSpPr>
            <a:spLocks noChangeArrowheads="1"/>
          </p:cNvSpPr>
          <p:nvPr/>
        </p:nvSpPr>
        <p:spPr bwMode="auto">
          <a:xfrm>
            <a:off x="2514600" y="50292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6</a:t>
            </a:r>
          </a:p>
        </p:txBody>
      </p:sp>
      <p:sp>
        <p:nvSpPr>
          <p:cNvPr id="75785" name="AutoShape 9"/>
          <p:cNvSpPr>
            <a:spLocks noChangeArrowheads="1"/>
          </p:cNvSpPr>
          <p:nvPr/>
        </p:nvSpPr>
        <p:spPr bwMode="auto">
          <a:xfrm>
            <a:off x="4343400" y="50292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7</a:t>
            </a:r>
          </a:p>
        </p:txBody>
      </p:sp>
      <p:sp>
        <p:nvSpPr>
          <p:cNvPr id="75786" name="AutoShape 10"/>
          <p:cNvSpPr>
            <a:spLocks noChangeArrowheads="1"/>
          </p:cNvSpPr>
          <p:nvPr/>
        </p:nvSpPr>
        <p:spPr bwMode="auto">
          <a:xfrm>
            <a:off x="6172200" y="50292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8</a:t>
            </a:r>
          </a:p>
        </p:txBody>
      </p:sp>
      <p:sp>
        <p:nvSpPr>
          <p:cNvPr id="75787" name="AutoShape 11"/>
          <p:cNvSpPr>
            <a:spLocks noChangeArrowheads="1"/>
          </p:cNvSpPr>
          <p:nvPr/>
        </p:nvSpPr>
        <p:spPr bwMode="auto">
          <a:xfrm>
            <a:off x="6172200" y="32766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4</a:t>
            </a:r>
          </a:p>
        </p:txBody>
      </p:sp>
      <p:sp>
        <p:nvSpPr>
          <p:cNvPr id="75788" name="AutoShape 12"/>
          <p:cNvSpPr>
            <a:spLocks noChangeArrowheads="1"/>
          </p:cNvSpPr>
          <p:nvPr/>
        </p:nvSpPr>
        <p:spPr bwMode="auto">
          <a:xfrm>
            <a:off x="685800" y="49530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5</a:t>
            </a:r>
          </a:p>
        </p:txBody>
      </p:sp>
      <p:sp>
        <p:nvSpPr>
          <p:cNvPr id="75800" name="AutoShape 24"/>
          <p:cNvSpPr>
            <a:spLocks noChangeArrowheads="1"/>
          </p:cNvSpPr>
          <p:nvPr/>
        </p:nvSpPr>
        <p:spPr bwMode="auto">
          <a:xfrm>
            <a:off x="2514600" y="32766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2</a:t>
            </a:r>
          </a:p>
        </p:txBody>
      </p:sp>
      <p:sp>
        <p:nvSpPr>
          <p:cNvPr id="75801" name="AutoShape 25"/>
          <p:cNvSpPr>
            <a:spLocks noChangeArrowheads="1"/>
          </p:cNvSpPr>
          <p:nvPr/>
        </p:nvSpPr>
        <p:spPr bwMode="auto">
          <a:xfrm>
            <a:off x="4419600" y="3276600"/>
            <a:ext cx="16764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3</a:t>
            </a:r>
          </a:p>
        </p:txBody>
      </p:sp>
      <p:sp>
        <p:nvSpPr>
          <p:cNvPr id="75803" name="AutoShape 27"/>
          <p:cNvSpPr>
            <a:spLocks noChangeArrowheads="1"/>
          </p:cNvSpPr>
          <p:nvPr/>
        </p:nvSpPr>
        <p:spPr bwMode="auto">
          <a:xfrm>
            <a:off x="685800" y="32004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1</a:t>
            </a:r>
          </a:p>
        </p:txBody>
      </p:sp>
      <p:sp>
        <p:nvSpPr>
          <p:cNvPr id="75809" name="AutoShape 33" descr="Water droplets">
            <a:hlinkClick r:id="rId5" action="ppaction://hlinksldjump"/>
          </p:cNvPr>
          <p:cNvSpPr>
            <a:spLocks noChangeArrowheads="1"/>
          </p:cNvSpPr>
          <p:nvPr/>
        </p:nvSpPr>
        <p:spPr bwMode="auto">
          <a:xfrm rot="515431">
            <a:off x="307975" y="-152400"/>
            <a:ext cx="7664450" cy="3505200"/>
          </a:xfrm>
          <a:prstGeom prst="irregularSeal2">
            <a:avLst/>
          </a:prstGeom>
          <a:blipFill dpi="0" rotWithShape="1">
            <a:blip r:embed="rId6"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75810" name="WordArt 34"/>
          <p:cNvSpPr>
            <a:spLocks noChangeArrowheads="1" noChangeShapeType="1" noTextEdit="1"/>
          </p:cNvSpPr>
          <p:nvPr/>
        </p:nvSpPr>
        <p:spPr bwMode="auto">
          <a:xfrm>
            <a:off x="1866900" y="838200"/>
            <a:ext cx="3086100" cy="1790700"/>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00"/>
                </a:solidFill>
                <a:effectLst>
                  <a:outerShdw dist="45791" dir="2021404" algn="ctr" rotWithShape="0">
                    <a:srgbClr val="B2B2B2">
                      <a:alpha val="80000"/>
                    </a:srgbClr>
                  </a:outerShdw>
                </a:effectLst>
                <a:latin typeface="VNI-Algerian"/>
              </a:rPr>
              <a:t> Troø chôi</a:t>
            </a:r>
          </a:p>
          <a:p>
            <a:r>
              <a:rPr lang="en-US" sz="3600" kern="10">
                <a:ln w="9525">
                  <a:noFill/>
                  <a:round/>
                  <a:headEnd/>
                  <a:tailEnd/>
                </a:ln>
                <a:solidFill>
                  <a:srgbClr val="FF0000"/>
                </a:solidFill>
                <a:effectLst>
                  <a:outerShdw dist="45791" dir="2021404" algn="ctr" rotWithShape="0">
                    <a:srgbClr val="B2B2B2">
                      <a:alpha val="80000"/>
                    </a:srgbClr>
                  </a:outerShdw>
                </a:effectLst>
                <a:latin typeface="VNI-Algerian"/>
              </a:rPr>
              <a:t>OÂ cöûa bí maät</a:t>
            </a:r>
          </a:p>
        </p:txBody>
      </p:sp>
    </p:spTree>
  </p:cSld>
  <p:clrMapOvr>
    <a:masterClrMapping/>
  </p:clrMapOvr>
  <p:transition spd="med">
    <p:split orient="vert"/>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45"/>
          <p:cNvPicPr>
            <a:picLocks noChangeAspect="1" noChangeArrowheads="1"/>
          </p:cNvPicPr>
          <p:nvPr/>
        </p:nvPicPr>
        <p:blipFill>
          <a:blip r:embed="rId3" cstate="print">
            <a:lum bright="12000"/>
          </a:blip>
          <a:srcRect/>
          <a:stretch>
            <a:fillRect/>
          </a:stretch>
        </p:blipFill>
        <p:spPr bwMode="auto">
          <a:xfrm>
            <a:off x="-609600" y="-381000"/>
            <a:ext cx="10287000" cy="7239000"/>
          </a:xfrm>
          <a:prstGeom prst="rect">
            <a:avLst/>
          </a:prstGeom>
          <a:noFill/>
        </p:spPr>
      </p:pic>
      <p:sp>
        <p:nvSpPr>
          <p:cNvPr id="92166" name="Text Box 6"/>
          <p:cNvSpPr txBox="1">
            <a:spLocks noChangeArrowheads="1"/>
          </p:cNvSpPr>
          <p:nvPr/>
        </p:nvSpPr>
        <p:spPr bwMode="auto">
          <a:xfrm>
            <a:off x="838200" y="838200"/>
            <a:ext cx="7162800" cy="5035550"/>
          </a:xfrm>
          <a:prstGeom prst="rect">
            <a:avLst/>
          </a:prstGeom>
          <a:noFill/>
          <a:ln w="9525">
            <a:noFill/>
            <a:miter lim="800000"/>
            <a:headEnd/>
            <a:tailEnd/>
          </a:ln>
          <a:effectLst/>
        </p:spPr>
        <p:txBody>
          <a:bodyPr>
            <a:spAutoFit/>
          </a:bodyPr>
          <a:lstStyle/>
          <a:p>
            <a:pPr algn="l">
              <a:spcBef>
                <a:spcPct val="50000"/>
              </a:spcBef>
            </a:pPr>
            <a:r>
              <a:rPr lang="en-US" sz="3600" u="sng">
                <a:solidFill>
                  <a:srgbClr val="0033CC"/>
                </a:solidFill>
              </a:rPr>
              <a:t>Luật chơi:</a:t>
            </a:r>
            <a:r>
              <a:rPr lang="en-US" sz="3600">
                <a:solidFill>
                  <a:srgbClr val="FF0000"/>
                </a:solidFill>
              </a:rPr>
              <a:t> Có 8 ô số tương ứng với 8 hình ảnh cho bạn lựa chọn, nếu chọn vào ô nào hình sẽ xuất hiện và bạn phải trả lời câu hỏi theo yêu cầu. Nếu trả lời đúng bạn nhận được 1 phần thưởng tương ứng nếu trả lời sai bạn mất quyền ưu tiên và người khác được quyền ưu tiên trả lời</a:t>
            </a:r>
          </a:p>
        </p:txBody>
      </p:sp>
    </p:spTree>
  </p:cSld>
  <p:clrMapOvr>
    <a:masterClrMapping/>
  </p:clrMapOvr>
  <p:transition spd="med">
    <p:split orient="vert"/>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EJ020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04" name="AutoShape 4">
            <a:hlinkClick r:id="rId4" action="ppaction://hlinksldjump" highlightClick="1"/>
          </p:cNvPr>
          <p:cNvSpPr>
            <a:spLocks noChangeArrowheads="1"/>
          </p:cNvSpPr>
          <p:nvPr/>
        </p:nvSpPr>
        <p:spPr bwMode="auto">
          <a:xfrm>
            <a:off x="8610600" y="6477000"/>
            <a:ext cx="533400" cy="381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102405" name="AutoShape 5">
            <a:hlinkClick r:id="rId5" action="ppaction://hlinksldjump"/>
          </p:cNvPr>
          <p:cNvSpPr>
            <a:spLocks noChangeArrowheads="1"/>
          </p:cNvSpPr>
          <p:nvPr/>
        </p:nvSpPr>
        <p:spPr bwMode="auto">
          <a:xfrm>
            <a:off x="457200" y="22098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1</a:t>
            </a:r>
          </a:p>
        </p:txBody>
      </p:sp>
      <p:sp>
        <p:nvSpPr>
          <p:cNvPr id="102406" name="AutoShape 6">
            <a:hlinkClick r:id="rId6" action="ppaction://hlinksldjump"/>
          </p:cNvPr>
          <p:cNvSpPr>
            <a:spLocks noChangeArrowheads="1"/>
          </p:cNvSpPr>
          <p:nvPr/>
        </p:nvSpPr>
        <p:spPr bwMode="auto">
          <a:xfrm>
            <a:off x="2362200" y="22098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2</a:t>
            </a:r>
          </a:p>
        </p:txBody>
      </p:sp>
      <p:sp>
        <p:nvSpPr>
          <p:cNvPr id="102407" name="AutoShape 7">
            <a:hlinkClick r:id="rId7" action="ppaction://hlinksldjump"/>
          </p:cNvPr>
          <p:cNvSpPr>
            <a:spLocks noChangeArrowheads="1"/>
          </p:cNvSpPr>
          <p:nvPr/>
        </p:nvSpPr>
        <p:spPr bwMode="auto">
          <a:xfrm>
            <a:off x="4343400" y="22098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3</a:t>
            </a:r>
          </a:p>
        </p:txBody>
      </p:sp>
      <p:sp>
        <p:nvSpPr>
          <p:cNvPr id="102408" name="AutoShape 8">
            <a:hlinkClick r:id="rId8" action="ppaction://hlinksldjump"/>
          </p:cNvPr>
          <p:cNvSpPr>
            <a:spLocks noChangeArrowheads="1"/>
          </p:cNvSpPr>
          <p:nvPr/>
        </p:nvSpPr>
        <p:spPr bwMode="auto">
          <a:xfrm>
            <a:off x="2362200" y="39624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6</a:t>
            </a:r>
          </a:p>
        </p:txBody>
      </p:sp>
      <p:sp>
        <p:nvSpPr>
          <p:cNvPr id="102409" name="AutoShape 9">
            <a:hlinkClick r:id="rId9" action="ppaction://hlinksldjump"/>
          </p:cNvPr>
          <p:cNvSpPr>
            <a:spLocks noChangeArrowheads="1"/>
          </p:cNvSpPr>
          <p:nvPr/>
        </p:nvSpPr>
        <p:spPr bwMode="auto">
          <a:xfrm>
            <a:off x="4343400" y="39624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7</a:t>
            </a:r>
          </a:p>
        </p:txBody>
      </p:sp>
      <p:sp>
        <p:nvSpPr>
          <p:cNvPr id="102410" name="AutoShape 10">
            <a:hlinkClick r:id="rId10" action="ppaction://hlinksldjump"/>
          </p:cNvPr>
          <p:cNvSpPr>
            <a:spLocks noChangeArrowheads="1"/>
          </p:cNvSpPr>
          <p:nvPr/>
        </p:nvSpPr>
        <p:spPr bwMode="auto">
          <a:xfrm>
            <a:off x="6248400" y="39624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8</a:t>
            </a:r>
          </a:p>
        </p:txBody>
      </p:sp>
      <p:sp>
        <p:nvSpPr>
          <p:cNvPr id="102411" name="AutoShape 11">
            <a:hlinkClick r:id="rId11" action="ppaction://hlinksldjump"/>
          </p:cNvPr>
          <p:cNvSpPr>
            <a:spLocks noChangeArrowheads="1"/>
          </p:cNvSpPr>
          <p:nvPr/>
        </p:nvSpPr>
        <p:spPr bwMode="auto">
          <a:xfrm>
            <a:off x="6172200" y="22098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4</a:t>
            </a:r>
          </a:p>
        </p:txBody>
      </p:sp>
      <p:sp>
        <p:nvSpPr>
          <p:cNvPr id="102412" name="AutoShape 12">
            <a:hlinkClick r:id="rId12" action="ppaction://hlinksldjump"/>
          </p:cNvPr>
          <p:cNvSpPr>
            <a:spLocks noChangeArrowheads="1"/>
          </p:cNvSpPr>
          <p:nvPr/>
        </p:nvSpPr>
        <p:spPr bwMode="auto">
          <a:xfrm>
            <a:off x="457200" y="3962400"/>
            <a:ext cx="1828800" cy="1676400"/>
          </a:xfrm>
          <a:prstGeom prst="bevel">
            <a:avLst>
              <a:gd name="adj" fmla="val 12500"/>
            </a:avLst>
          </a:prstGeom>
          <a:gradFill rotWithShape="1">
            <a:gsLst>
              <a:gs pos="0">
                <a:srgbClr val="FFFF00"/>
              </a:gs>
              <a:gs pos="100000">
                <a:schemeClr val="accent2"/>
              </a:gs>
            </a:gsLst>
            <a:path path="rect">
              <a:fillToRect l="50000" t="50000" r="50000" b="50000"/>
            </a:path>
          </a:gradFill>
          <a:ln w="25400">
            <a:solidFill>
              <a:srgbClr val="00FFFF"/>
            </a:solidFill>
            <a:miter lim="800000"/>
            <a:headEnd/>
            <a:tailEnd/>
          </a:ln>
          <a:effectLst>
            <a:outerShdw dist="107763" dir="13500000" algn="ctr" rotWithShape="0">
              <a:schemeClr val="bg2">
                <a:alpha val="50000"/>
              </a:schemeClr>
            </a:outerShdw>
          </a:effectLst>
        </p:spPr>
        <p:txBody>
          <a:bodyPr wrap="none" anchor="ctr"/>
          <a:lstStyle/>
          <a:p>
            <a:pPr eaLnBrk="0" hangingPunct="0"/>
            <a:r>
              <a:rPr lang="en-US" sz="7200">
                <a:solidFill>
                  <a:srgbClr val="FF3300"/>
                </a:solidFill>
                <a:latin typeface="VNI-Times" pitchFamily="2" charset="0"/>
              </a:rPr>
              <a:t>5</a:t>
            </a:r>
          </a:p>
        </p:txBody>
      </p:sp>
      <p:sp>
        <p:nvSpPr>
          <p:cNvPr id="102423" name="AutoShape 23" descr="Water droplets">
            <a:hlinkClick r:id="rId13" action="ppaction://hlinksldjump"/>
          </p:cNvPr>
          <p:cNvSpPr>
            <a:spLocks noChangeArrowheads="1"/>
          </p:cNvSpPr>
          <p:nvPr/>
        </p:nvSpPr>
        <p:spPr bwMode="auto">
          <a:xfrm rot="515431">
            <a:off x="1066800" y="-76200"/>
            <a:ext cx="7664450" cy="2362200"/>
          </a:xfrm>
          <a:prstGeom prst="irregularSeal2">
            <a:avLst/>
          </a:prstGeom>
          <a:blipFill dpi="0" rotWithShape="1">
            <a:blip r:embed="rId14"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02424" name="WordArt 24">
            <a:hlinkClick r:id="rId13" action="ppaction://hlinksldjump"/>
          </p:cNvPr>
          <p:cNvSpPr>
            <a:spLocks noChangeArrowheads="1" noChangeShapeType="1" noTextEdit="1"/>
          </p:cNvSpPr>
          <p:nvPr/>
        </p:nvSpPr>
        <p:spPr bwMode="auto">
          <a:xfrm>
            <a:off x="3048000" y="533400"/>
            <a:ext cx="3086100" cy="1028700"/>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00"/>
                </a:solidFill>
                <a:effectLst>
                  <a:outerShdw dist="45791" dir="2021404" algn="ctr" rotWithShape="0">
                    <a:srgbClr val="B2B2B2">
                      <a:alpha val="80000"/>
                    </a:srgbClr>
                  </a:outerShdw>
                </a:effectLst>
                <a:latin typeface="VNI-Algerian"/>
              </a:rPr>
              <a:t> Troø chôi</a:t>
            </a:r>
          </a:p>
          <a:p>
            <a:r>
              <a:rPr lang="en-US" sz="3600" kern="10">
                <a:ln w="9525">
                  <a:noFill/>
                  <a:round/>
                  <a:headEnd/>
                  <a:tailEnd/>
                </a:ln>
                <a:solidFill>
                  <a:srgbClr val="FF0000"/>
                </a:solidFill>
                <a:effectLst>
                  <a:outerShdw dist="45791" dir="2021404" algn="ctr" rotWithShape="0">
                    <a:srgbClr val="B2B2B2">
                      <a:alpha val="80000"/>
                    </a:srgbClr>
                  </a:outerShdw>
                </a:effectLst>
                <a:latin typeface="VNI-Algerian"/>
              </a:rPr>
              <a:t>OÂ cöûa bí maät</a:t>
            </a: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102405"/>
                    </p:tgtEl>
                  </p:cond>
                </p:stCondLst>
                <p:endSync evt="end" delay="0">
                  <p:rtn val="all"/>
                </p:endSync>
                <p:childTnLst>
                  <p:par>
                    <p:cTn id="3" fill="hold">
                      <p:stCondLst>
                        <p:cond delay="0"/>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1000"/>
                                        <p:tgtEl>
                                          <p:spTgt spid="102405"/>
                                        </p:tgtEl>
                                      </p:cBhvr>
                                    </p:animEffect>
                                    <p:set>
                                      <p:cBhvr>
                                        <p:cTn id="7" dur="1" fill="hold">
                                          <p:stCondLst>
                                            <p:cond delay="999"/>
                                          </p:stCondLst>
                                        </p:cTn>
                                        <p:tgtEl>
                                          <p:spTgt spid="102405"/>
                                        </p:tgtEl>
                                        <p:attrNameLst>
                                          <p:attrName>style.visibility</p:attrName>
                                        </p:attrNameLst>
                                      </p:cBhvr>
                                      <p:to>
                                        <p:strVal val="hidden"/>
                                      </p:to>
                                    </p:set>
                                  </p:childTnLst>
                                </p:cTn>
                              </p:par>
                            </p:childTnLst>
                          </p:cTn>
                        </p:par>
                      </p:childTnLst>
                    </p:cTn>
                  </p:par>
                </p:childTnLst>
              </p:cTn>
              <p:nextCondLst>
                <p:cond evt="onClick" delay="0">
                  <p:tgtEl>
                    <p:spTgt spid="102405"/>
                  </p:tgtEl>
                </p:cond>
              </p:nextCondLst>
            </p:seq>
            <p:seq concurrent="1" nextAc="seek">
              <p:cTn id="8" restart="whenNotActive" fill="hold" evtFilter="cancelBubble" nodeType="interactiveSeq">
                <p:stCondLst>
                  <p:cond evt="onClick" delay="0">
                    <p:tgtEl>
                      <p:spTgt spid="102406"/>
                    </p:tgtEl>
                  </p:cond>
                </p:stCondLst>
                <p:endSync evt="end" delay="0">
                  <p:rtn val="all"/>
                </p:endSync>
                <p:childTnLst>
                  <p:par>
                    <p:cTn id="9" fill="hold">
                      <p:stCondLst>
                        <p:cond delay="0"/>
                      </p:stCondLst>
                      <p:childTnLst>
                        <p:par>
                          <p:cTn id="10" fill="hold">
                            <p:stCondLst>
                              <p:cond delay="0"/>
                            </p:stCondLst>
                            <p:childTnLst>
                              <p:par>
                                <p:cTn id="11" presetID="8" presetClass="exit" presetSubtype="16" fill="hold" grpId="0" nodeType="clickEffect">
                                  <p:stCondLst>
                                    <p:cond delay="0"/>
                                  </p:stCondLst>
                                  <p:childTnLst>
                                    <p:animEffect transition="out" filter="diamond(in)">
                                      <p:cBhvr>
                                        <p:cTn id="12" dur="1000"/>
                                        <p:tgtEl>
                                          <p:spTgt spid="102406"/>
                                        </p:tgtEl>
                                      </p:cBhvr>
                                    </p:animEffect>
                                    <p:set>
                                      <p:cBhvr>
                                        <p:cTn id="13" dur="1" fill="hold">
                                          <p:stCondLst>
                                            <p:cond delay="999"/>
                                          </p:stCondLst>
                                        </p:cTn>
                                        <p:tgtEl>
                                          <p:spTgt spid="102406"/>
                                        </p:tgtEl>
                                        <p:attrNameLst>
                                          <p:attrName>style.visibility</p:attrName>
                                        </p:attrNameLst>
                                      </p:cBhvr>
                                      <p:to>
                                        <p:strVal val="hidden"/>
                                      </p:to>
                                    </p:set>
                                  </p:childTnLst>
                                </p:cTn>
                              </p:par>
                            </p:childTnLst>
                          </p:cTn>
                        </p:par>
                      </p:childTnLst>
                    </p:cTn>
                  </p:par>
                </p:childTnLst>
              </p:cTn>
              <p:nextCondLst>
                <p:cond evt="onClick" delay="0">
                  <p:tgtEl>
                    <p:spTgt spid="102406"/>
                  </p:tgtEl>
                </p:cond>
              </p:nextCondLst>
            </p:seq>
            <p:seq concurrent="1" nextAc="seek">
              <p:cTn id="14" restart="whenNotActive" fill="hold" evtFilter="cancelBubble" nodeType="interactiveSeq">
                <p:stCondLst>
                  <p:cond evt="onClick" delay="0">
                    <p:tgtEl>
                      <p:spTgt spid="102407"/>
                    </p:tgtEl>
                  </p:cond>
                </p:stCondLst>
                <p:endSync evt="end" delay="0">
                  <p:rtn val="all"/>
                </p:endSync>
                <p:childTnLst>
                  <p:par>
                    <p:cTn id="15" fill="hold">
                      <p:stCondLst>
                        <p:cond delay="0"/>
                      </p:stCondLst>
                      <p:childTnLst>
                        <p:par>
                          <p:cTn id="16" fill="hold">
                            <p:stCondLst>
                              <p:cond delay="0"/>
                            </p:stCondLst>
                            <p:childTnLst>
                              <p:par>
                                <p:cTn id="17" presetID="8" presetClass="exit" presetSubtype="16" fill="hold" grpId="0" nodeType="clickEffect">
                                  <p:stCondLst>
                                    <p:cond delay="0"/>
                                  </p:stCondLst>
                                  <p:childTnLst>
                                    <p:animEffect transition="out" filter="diamond(in)">
                                      <p:cBhvr>
                                        <p:cTn id="18" dur="1000"/>
                                        <p:tgtEl>
                                          <p:spTgt spid="102407"/>
                                        </p:tgtEl>
                                      </p:cBhvr>
                                    </p:animEffect>
                                    <p:set>
                                      <p:cBhvr>
                                        <p:cTn id="19" dur="1" fill="hold">
                                          <p:stCondLst>
                                            <p:cond delay="999"/>
                                          </p:stCondLst>
                                        </p:cTn>
                                        <p:tgtEl>
                                          <p:spTgt spid="102407"/>
                                        </p:tgtEl>
                                        <p:attrNameLst>
                                          <p:attrName>style.visibility</p:attrName>
                                        </p:attrNameLst>
                                      </p:cBhvr>
                                      <p:to>
                                        <p:strVal val="hidden"/>
                                      </p:to>
                                    </p:set>
                                  </p:childTnLst>
                                </p:cTn>
                              </p:par>
                            </p:childTnLst>
                          </p:cTn>
                        </p:par>
                      </p:childTnLst>
                    </p:cTn>
                  </p:par>
                </p:childTnLst>
              </p:cTn>
              <p:nextCondLst>
                <p:cond evt="onClick" delay="0">
                  <p:tgtEl>
                    <p:spTgt spid="102407"/>
                  </p:tgtEl>
                </p:cond>
              </p:nextCondLst>
            </p:seq>
            <p:seq concurrent="1" nextAc="seek">
              <p:cTn id="20" restart="whenNotActive" fill="hold" evtFilter="cancelBubble" nodeType="interactiveSeq">
                <p:stCondLst>
                  <p:cond evt="onClick" delay="0">
                    <p:tgtEl>
                      <p:spTgt spid="102408"/>
                    </p:tgtEl>
                  </p:cond>
                </p:stCondLst>
                <p:endSync evt="end" delay="0">
                  <p:rtn val="all"/>
                </p:endSync>
                <p:childTnLst>
                  <p:par>
                    <p:cTn id="21" fill="hold">
                      <p:stCondLst>
                        <p:cond delay="0"/>
                      </p:stCondLst>
                      <p:childTnLst>
                        <p:par>
                          <p:cTn id="22" fill="hold">
                            <p:stCondLst>
                              <p:cond delay="0"/>
                            </p:stCondLst>
                            <p:childTnLst>
                              <p:par>
                                <p:cTn id="23" presetID="8" presetClass="exit" presetSubtype="16" fill="hold" grpId="0" nodeType="clickEffect">
                                  <p:stCondLst>
                                    <p:cond delay="0"/>
                                  </p:stCondLst>
                                  <p:childTnLst>
                                    <p:animEffect transition="out" filter="diamond(in)">
                                      <p:cBhvr>
                                        <p:cTn id="24" dur="1000"/>
                                        <p:tgtEl>
                                          <p:spTgt spid="102408"/>
                                        </p:tgtEl>
                                      </p:cBhvr>
                                    </p:animEffect>
                                    <p:set>
                                      <p:cBhvr>
                                        <p:cTn id="25" dur="1" fill="hold">
                                          <p:stCondLst>
                                            <p:cond delay="999"/>
                                          </p:stCondLst>
                                        </p:cTn>
                                        <p:tgtEl>
                                          <p:spTgt spid="102408"/>
                                        </p:tgtEl>
                                        <p:attrNameLst>
                                          <p:attrName>style.visibility</p:attrName>
                                        </p:attrNameLst>
                                      </p:cBhvr>
                                      <p:to>
                                        <p:strVal val="hidden"/>
                                      </p:to>
                                    </p:set>
                                  </p:childTnLst>
                                </p:cTn>
                              </p:par>
                            </p:childTnLst>
                          </p:cTn>
                        </p:par>
                      </p:childTnLst>
                    </p:cTn>
                  </p:par>
                </p:childTnLst>
              </p:cTn>
              <p:nextCondLst>
                <p:cond evt="onClick" delay="0">
                  <p:tgtEl>
                    <p:spTgt spid="102408"/>
                  </p:tgtEl>
                </p:cond>
              </p:nextCondLst>
            </p:seq>
            <p:seq concurrent="1" nextAc="seek">
              <p:cTn id="26" restart="whenNotActive" fill="hold" evtFilter="cancelBubble" nodeType="interactiveSeq">
                <p:stCondLst>
                  <p:cond evt="onClick" delay="0">
                    <p:tgtEl>
                      <p:spTgt spid="102409"/>
                    </p:tgtEl>
                  </p:cond>
                </p:stCondLst>
                <p:endSync evt="end" delay="0">
                  <p:rtn val="all"/>
                </p:endSync>
                <p:childTnLst>
                  <p:par>
                    <p:cTn id="27" fill="hold">
                      <p:stCondLst>
                        <p:cond delay="0"/>
                      </p:stCondLst>
                      <p:childTnLst>
                        <p:par>
                          <p:cTn id="28" fill="hold">
                            <p:stCondLst>
                              <p:cond delay="0"/>
                            </p:stCondLst>
                            <p:childTnLst>
                              <p:par>
                                <p:cTn id="29" presetID="8" presetClass="exit" presetSubtype="16" fill="hold" grpId="0" nodeType="clickEffect">
                                  <p:stCondLst>
                                    <p:cond delay="0"/>
                                  </p:stCondLst>
                                  <p:childTnLst>
                                    <p:animEffect transition="out" filter="diamond(in)">
                                      <p:cBhvr>
                                        <p:cTn id="30" dur="1000"/>
                                        <p:tgtEl>
                                          <p:spTgt spid="102409"/>
                                        </p:tgtEl>
                                      </p:cBhvr>
                                    </p:animEffect>
                                    <p:set>
                                      <p:cBhvr>
                                        <p:cTn id="31" dur="1" fill="hold">
                                          <p:stCondLst>
                                            <p:cond delay="999"/>
                                          </p:stCondLst>
                                        </p:cTn>
                                        <p:tgtEl>
                                          <p:spTgt spid="102409"/>
                                        </p:tgtEl>
                                        <p:attrNameLst>
                                          <p:attrName>style.visibility</p:attrName>
                                        </p:attrNameLst>
                                      </p:cBhvr>
                                      <p:to>
                                        <p:strVal val="hidden"/>
                                      </p:to>
                                    </p:set>
                                  </p:childTnLst>
                                </p:cTn>
                              </p:par>
                            </p:childTnLst>
                          </p:cTn>
                        </p:par>
                      </p:childTnLst>
                    </p:cTn>
                  </p:par>
                </p:childTnLst>
              </p:cTn>
              <p:nextCondLst>
                <p:cond evt="onClick" delay="0">
                  <p:tgtEl>
                    <p:spTgt spid="102409"/>
                  </p:tgtEl>
                </p:cond>
              </p:nextCondLst>
            </p:seq>
            <p:seq concurrent="1" nextAc="seek">
              <p:cTn id="32" restart="whenNotActive" fill="hold" evtFilter="cancelBubble" nodeType="interactiveSeq">
                <p:stCondLst>
                  <p:cond evt="onClick" delay="0">
                    <p:tgtEl>
                      <p:spTgt spid="102410"/>
                    </p:tgtEl>
                  </p:cond>
                </p:stCondLst>
                <p:endSync evt="end" delay="0">
                  <p:rtn val="all"/>
                </p:endSync>
                <p:childTnLst>
                  <p:par>
                    <p:cTn id="33" fill="hold">
                      <p:stCondLst>
                        <p:cond delay="0"/>
                      </p:stCondLst>
                      <p:childTnLst>
                        <p:par>
                          <p:cTn id="34" fill="hold">
                            <p:stCondLst>
                              <p:cond delay="0"/>
                            </p:stCondLst>
                            <p:childTnLst>
                              <p:par>
                                <p:cTn id="35" presetID="8" presetClass="exit" presetSubtype="16" fill="hold" grpId="0" nodeType="clickEffect">
                                  <p:stCondLst>
                                    <p:cond delay="0"/>
                                  </p:stCondLst>
                                  <p:childTnLst>
                                    <p:animEffect transition="out" filter="diamond(in)">
                                      <p:cBhvr>
                                        <p:cTn id="36" dur="1000"/>
                                        <p:tgtEl>
                                          <p:spTgt spid="102410"/>
                                        </p:tgtEl>
                                      </p:cBhvr>
                                    </p:animEffect>
                                    <p:set>
                                      <p:cBhvr>
                                        <p:cTn id="37" dur="1" fill="hold">
                                          <p:stCondLst>
                                            <p:cond delay="999"/>
                                          </p:stCondLst>
                                        </p:cTn>
                                        <p:tgtEl>
                                          <p:spTgt spid="102410"/>
                                        </p:tgtEl>
                                        <p:attrNameLst>
                                          <p:attrName>style.visibility</p:attrName>
                                        </p:attrNameLst>
                                      </p:cBhvr>
                                      <p:to>
                                        <p:strVal val="hidden"/>
                                      </p:to>
                                    </p:set>
                                  </p:childTnLst>
                                </p:cTn>
                              </p:par>
                            </p:childTnLst>
                          </p:cTn>
                        </p:par>
                      </p:childTnLst>
                    </p:cTn>
                  </p:par>
                </p:childTnLst>
              </p:cTn>
              <p:nextCondLst>
                <p:cond evt="onClick" delay="0">
                  <p:tgtEl>
                    <p:spTgt spid="102410"/>
                  </p:tgtEl>
                </p:cond>
              </p:nextCondLst>
            </p:seq>
            <p:seq concurrent="1" nextAc="seek">
              <p:cTn id="38" restart="whenNotActive" fill="hold" evtFilter="cancelBubble" nodeType="interactiveSeq">
                <p:stCondLst>
                  <p:cond evt="onClick" delay="0">
                    <p:tgtEl>
                      <p:spTgt spid="102411"/>
                    </p:tgtEl>
                  </p:cond>
                </p:stCondLst>
                <p:endSync evt="end" delay="0">
                  <p:rtn val="all"/>
                </p:endSync>
                <p:childTnLst>
                  <p:par>
                    <p:cTn id="39" fill="hold">
                      <p:stCondLst>
                        <p:cond delay="0"/>
                      </p:stCondLst>
                      <p:childTnLst>
                        <p:par>
                          <p:cTn id="40" fill="hold">
                            <p:stCondLst>
                              <p:cond delay="0"/>
                            </p:stCondLst>
                            <p:childTnLst>
                              <p:par>
                                <p:cTn id="41" presetID="8" presetClass="exit" presetSubtype="16" fill="hold" grpId="0" nodeType="clickEffect">
                                  <p:stCondLst>
                                    <p:cond delay="0"/>
                                  </p:stCondLst>
                                  <p:childTnLst>
                                    <p:animEffect transition="out" filter="diamond(in)">
                                      <p:cBhvr>
                                        <p:cTn id="42" dur="1000"/>
                                        <p:tgtEl>
                                          <p:spTgt spid="102411"/>
                                        </p:tgtEl>
                                      </p:cBhvr>
                                    </p:animEffect>
                                    <p:set>
                                      <p:cBhvr>
                                        <p:cTn id="43" dur="1" fill="hold">
                                          <p:stCondLst>
                                            <p:cond delay="999"/>
                                          </p:stCondLst>
                                        </p:cTn>
                                        <p:tgtEl>
                                          <p:spTgt spid="102411"/>
                                        </p:tgtEl>
                                        <p:attrNameLst>
                                          <p:attrName>style.visibility</p:attrName>
                                        </p:attrNameLst>
                                      </p:cBhvr>
                                      <p:to>
                                        <p:strVal val="hidden"/>
                                      </p:to>
                                    </p:set>
                                  </p:childTnLst>
                                </p:cTn>
                              </p:par>
                            </p:childTnLst>
                          </p:cTn>
                        </p:par>
                      </p:childTnLst>
                    </p:cTn>
                  </p:par>
                </p:childTnLst>
              </p:cTn>
              <p:nextCondLst>
                <p:cond evt="onClick" delay="0">
                  <p:tgtEl>
                    <p:spTgt spid="102411"/>
                  </p:tgtEl>
                </p:cond>
              </p:nextCondLst>
            </p:seq>
            <p:seq concurrent="1" nextAc="seek">
              <p:cTn id="44" restart="whenNotActive" fill="hold" evtFilter="cancelBubble" nodeType="interactiveSeq">
                <p:stCondLst>
                  <p:cond evt="onClick" delay="0">
                    <p:tgtEl>
                      <p:spTgt spid="102412"/>
                    </p:tgtEl>
                  </p:cond>
                </p:stCondLst>
                <p:endSync evt="end" delay="0">
                  <p:rtn val="all"/>
                </p:endSync>
                <p:childTnLst>
                  <p:par>
                    <p:cTn id="45" fill="hold">
                      <p:stCondLst>
                        <p:cond delay="0"/>
                      </p:stCondLst>
                      <p:childTnLst>
                        <p:par>
                          <p:cTn id="46" fill="hold">
                            <p:stCondLst>
                              <p:cond delay="0"/>
                            </p:stCondLst>
                            <p:childTnLst>
                              <p:par>
                                <p:cTn id="47" presetID="8" presetClass="exit" presetSubtype="16" fill="hold" grpId="0" nodeType="clickEffect">
                                  <p:stCondLst>
                                    <p:cond delay="0"/>
                                  </p:stCondLst>
                                  <p:childTnLst>
                                    <p:animEffect transition="out" filter="diamond(in)">
                                      <p:cBhvr>
                                        <p:cTn id="48" dur="1000"/>
                                        <p:tgtEl>
                                          <p:spTgt spid="102412"/>
                                        </p:tgtEl>
                                      </p:cBhvr>
                                    </p:animEffect>
                                    <p:set>
                                      <p:cBhvr>
                                        <p:cTn id="49" dur="1" fill="hold">
                                          <p:stCondLst>
                                            <p:cond delay="999"/>
                                          </p:stCondLst>
                                        </p:cTn>
                                        <p:tgtEl>
                                          <p:spTgt spid="102412"/>
                                        </p:tgtEl>
                                        <p:attrNameLst>
                                          <p:attrName>style.visibility</p:attrName>
                                        </p:attrNameLst>
                                      </p:cBhvr>
                                      <p:to>
                                        <p:strVal val="hidden"/>
                                      </p:to>
                                    </p:set>
                                  </p:childTnLst>
                                </p:cTn>
                              </p:par>
                            </p:childTnLst>
                          </p:cTn>
                        </p:par>
                      </p:childTnLst>
                    </p:cTn>
                  </p:par>
                </p:childTnLst>
              </p:cTn>
              <p:nextCondLst>
                <p:cond evt="onClick" delay="0">
                  <p:tgtEl>
                    <p:spTgt spid="102412"/>
                  </p:tgtEl>
                </p:cond>
              </p:nextCondLst>
            </p:seq>
          </p:childTnLst>
        </p:cTn>
      </p:par>
    </p:tnLst>
    <p:bldLst>
      <p:bldP spid="102405" grpId="0" animBg="1"/>
      <p:bldP spid="102406" grpId="0" animBg="1"/>
      <p:bldP spid="102407" grpId="0" animBg="1"/>
      <p:bldP spid="102408" grpId="0" animBg="1"/>
      <p:bldP spid="102409" grpId="0" animBg="1"/>
      <p:bldP spid="102410" grpId="0" animBg="1"/>
      <p:bldP spid="102411" grpId="0" animBg="1"/>
      <p:bldP spid="1024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0" name="Picture 10" descr="cai quat"/>
          <p:cNvPicPr>
            <a:picLocks noChangeAspect="1" noChangeArrowheads="1"/>
          </p:cNvPicPr>
          <p:nvPr/>
        </p:nvPicPr>
        <p:blipFill>
          <a:blip r:embed="rId3" cstate="print"/>
          <a:srcRect/>
          <a:stretch>
            <a:fillRect/>
          </a:stretch>
        </p:blipFill>
        <p:spPr bwMode="auto">
          <a:xfrm>
            <a:off x="152400" y="1676400"/>
            <a:ext cx="8686800" cy="5105400"/>
          </a:xfrm>
          <a:prstGeom prst="rect">
            <a:avLst/>
          </a:prstGeom>
          <a:noFill/>
          <a:ln w="57150">
            <a:solidFill>
              <a:srgbClr val="000000"/>
            </a:solidFill>
            <a:miter lim="800000"/>
            <a:headEnd/>
            <a:tailEnd/>
          </a:ln>
        </p:spPr>
      </p:pic>
      <p:sp>
        <p:nvSpPr>
          <p:cNvPr id="76811" name="Text Box 11"/>
          <p:cNvSpPr txBox="1">
            <a:spLocks noChangeArrowheads="1"/>
          </p:cNvSpPr>
          <p:nvPr/>
        </p:nvSpPr>
        <p:spPr bwMode="auto">
          <a:xfrm>
            <a:off x="152400" y="76200"/>
            <a:ext cx="8763000" cy="701675"/>
          </a:xfrm>
          <a:prstGeom prst="rect">
            <a:avLst/>
          </a:prstGeom>
          <a:noFill/>
          <a:ln w="9525">
            <a:noFill/>
            <a:miter lim="800000"/>
            <a:headEnd/>
            <a:tailEnd/>
          </a:ln>
          <a:effectLst/>
        </p:spPr>
        <p:txBody>
          <a:bodyPr>
            <a:spAutoFit/>
          </a:bodyPr>
          <a:lstStyle/>
          <a:p>
            <a:pPr algn="l">
              <a:spcBef>
                <a:spcPct val="50000"/>
              </a:spcBef>
            </a:pPr>
            <a:r>
              <a:rPr lang="en-US" sz="3600">
                <a:solidFill>
                  <a:srgbClr val="FF0000"/>
                </a:solidFill>
              </a:rPr>
              <a:t>Đây là vật dùng để chống </a:t>
            </a:r>
            <a:r>
              <a:rPr lang="en-US" sz="4000">
                <a:solidFill>
                  <a:srgbClr val="FF0000"/>
                </a:solidFill>
              </a:rPr>
              <a:t>nóng hay rét ?</a:t>
            </a:r>
          </a:p>
        </p:txBody>
      </p:sp>
      <p:pic>
        <p:nvPicPr>
          <p:cNvPr id="76824" name="Picture 24" descr="21">
            <a:hlinkClick r:id="rId4" action="ppaction://hlinksldjump"/>
          </p:cNvPr>
          <p:cNvPicPr>
            <a:picLocks noChangeAspect="1" noChangeArrowheads="1" noCrop="1"/>
          </p:cNvPicPr>
          <p:nvPr/>
        </p:nvPicPr>
        <p:blipFill>
          <a:blip r:embed="rId5" cstate="print"/>
          <a:srcRect/>
          <a:stretch>
            <a:fillRect/>
          </a:stretch>
        </p:blipFill>
        <p:spPr bwMode="auto">
          <a:xfrm>
            <a:off x="0" y="4775200"/>
            <a:ext cx="2514600" cy="2159000"/>
          </a:xfrm>
          <a:prstGeom prst="rect">
            <a:avLst/>
          </a:prstGeom>
          <a:noFill/>
        </p:spPr>
      </p:pic>
      <p:pic>
        <p:nvPicPr>
          <p:cNvPr id="76825" name="Picture 25" descr="21">
            <a:hlinkClick r:id="rId6" action="ppaction://hlinksldjump"/>
          </p:cNvPr>
          <p:cNvPicPr>
            <a:picLocks noChangeAspect="1" noChangeArrowheads="1" noCrop="1"/>
          </p:cNvPicPr>
          <p:nvPr/>
        </p:nvPicPr>
        <p:blipFill>
          <a:blip r:embed="rId5" cstate="print"/>
          <a:srcRect/>
          <a:stretch>
            <a:fillRect/>
          </a:stretch>
        </p:blipFill>
        <p:spPr bwMode="auto">
          <a:xfrm>
            <a:off x="6553200" y="4927600"/>
            <a:ext cx="2514600" cy="21590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6811"/>
                                        </p:tgtEl>
                                        <p:attrNameLst>
                                          <p:attrName>style.visibility</p:attrName>
                                        </p:attrNameLst>
                                      </p:cBhvr>
                                      <p:to>
                                        <p:strVal val="visible"/>
                                      </p:to>
                                    </p:set>
                                    <p:anim calcmode="discrete" valueType="clr">
                                      <p:cBhvr override="childStyle">
                                        <p:cTn id="7" dur="80"/>
                                        <p:tgtEl>
                                          <p:spTgt spid="768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11"/>
                                        </p:tgtEl>
                                        <p:attrNameLst>
                                          <p:attrName>fillcolor</p:attrName>
                                        </p:attrNameLst>
                                      </p:cBhvr>
                                      <p:tavLst>
                                        <p:tav tm="0">
                                          <p:val>
                                            <p:clrVal>
                                              <a:schemeClr val="accent2"/>
                                            </p:clrVal>
                                          </p:val>
                                        </p:tav>
                                        <p:tav tm="50000">
                                          <p:val>
                                            <p:clrVal>
                                              <a:schemeClr val="hlink"/>
                                            </p:clrVal>
                                          </p:val>
                                        </p:tav>
                                      </p:tavLst>
                                    </p:anim>
                                    <p:set>
                                      <p:cBhvr>
                                        <p:cTn id="9" dur="80"/>
                                        <p:tgtEl>
                                          <p:spTgt spid="76811"/>
                                        </p:tgtEl>
                                        <p:attrNameLst>
                                          <p:attrName>fill.type</p:attrName>
                                        </p:attrNameLst>
                                      </p:cBhvr>
                                      <p:to>
                                        <p:strVal val="solid"/>
                                      </p:to>
                                    </p:set>
                                  </p:childTnLst>
                                </p:cTn>
                              </p:par>
                            </p:childTnLst>
                          </p:cTn>
                        </p:par>
                        <p:par>
                          <p:cTn id="10" fill="hold">
                            <p:stCondLst>
                              <p:cond delay="1240"/>
                            </p:stCondLst>
                            <p:childTnLst>
                              <p:par>
                                <p:cTn id="11" presetID="10" presetClass="entr" presetSubtype="0" fill="hold" nodeType="afterEffect">
                                  <p:stCondLst>
                                    <p:cond delay="0"/>
                                  </p:stCondLst>
                                  <p:childTnLst>
                                    <p:set>
                                      <p:cBhvr>
                                        <p:cTn id="12" dur="1" fill="hold">
                                          <p:stCondLst>
                                            <p:cond delay="0"/>
                                          </p:stCondLst>
                                        </p:cTn>
                                        <p:tgtEl>
                                          <p:spTgt spid="76825"/>
                                        </p:tgtEl>
                                        <p:attrNameLst>
                                          <p:attrName>style.visibility</p:attrName>
                                        </p:attrNameLst>
                                      </p:cBhvr>
                                      <p:to>
                                        <p:strVal val="visible"/>
                                      </p:to>
                                    </p:set>
                                    <p:animEffect transition="in" filter="fade">
                                      <p:cBhvr>
                                        <p:cTn id="13" dur="1000"/>
                                        <p:tgtEl>
                                          <p:spTgt spid="76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descr="ANd9GcRduoor_a4HGy8BaLLO4n2RHzdYwcbNrkEWVf60rHUM_i4H4qbE"/>
          <p:cNvPicPr>
            <a:picLocks noChangeAspect="1" noChangeArrowheads="1"/>
          </p:cNvPicPr>
          <p:nvPr>
            <p:ph type="body" idx="1"/>
          </p:nvPr>
        </p:nvPicPr>
        <p:blipFill>
          <a:blip r:embed="rId4" cstate="print"/>
          <a:srcRect/>
          <a:stretch>
            <a:fillRect/>
          </a:stretch>
        </p:blipFill>
        <p:spPr>
          <a:xfrm>
            <a:off x="0" y="0"/>
            <a:ext cx="9144000" cy="6858000"/>
          </a:xfrm>
          <a:noFill/>
          <a:ln/>
        </p:spPr>
      </p:pic>
      <p:pic>
        <p:nvPicPr>
          <p:cNvPr id="129029" name="Picture 5" descr="21">
            <a:hlinkClick r:id="rId5" action="ppaction://hlinksldjump"/>
          </p:cNvPr>
          <p:cNvPicPr>
            <a:picLocks noChangeAspect="1" noChangeArrowheads="1" noCrop="1"/>
          </p:cNvPicPr>
          <p:nvPr/>
        </p:nvPicPr>
        <p:blipFill>
          <a:blip r:embed="rId6" cstate="print"/>
          <a:srcRect/>
          <a:stretch>
            <a:fillRect/>
          </a:stretch>
        </p:blipFill>
        <p:spPr bwMode="auto">
          <a:xfrm>
            <a:off x="0" y="4775200"/>
            <a:ext cx="2514600" cy="2159000"/>
          </a:xfrm>
          <a:prstGeom prst="rect">
            <a:avLst/>
          </a:prstGeom>
          <a:noFill/>
        </p:spPr>
      </p:pic>
      <p:sp>
        <p:nvSpPr>
          <p:cNvPr id="129031" name="Text Box 7"/>
          <p:cNvSpPr txBox="1">
            <a:spLocks noChangeArrowheads="1"/>
          </p:cNvSpPr>
          <p:nvPr/>
        </p:nvSpPr>
        <p:spPr bwMode="auto">
          <a:xfrm>
            <a:off x="3200400" y="381000"/>
            <a:ext cx="38100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FF0000"/>
                </a:solidFill>
              </a:rPr>
              <a:t>Chống nóng</a:t>
            </a:r>
          </a:p>
        </p:txBody>
      </p:sp>
      <p:pic>
        <p:nvPicPr>
          <p:cNvPr id="129032" name="Picture 8" descr="1495_7"/>
          <p:cNvPicPr>
            <a:picLocks noChangeAspect="1" noChangeArrowheads="1" noCrop="1"/>
          </p:cNvPicPr>
          <p:nvPr/>
        </p:nvPicPr>
        <p:blipFill>
          <a:blip r:embed="rId7" cstate="print"/>
          <a:srcRect/>
          <a:stretch>
            <a:fillRect/>
          </a:stretch>
        </p:blipFill>
        <p:spPr bwMode="auto">
          <a:xfrm>
            <a:off x="5257800" y="1524000"/>
            <a:ext cx="3810000" cy="3962400"/>
          </a:xfrm>
          <a:prstGeom prst="rect">
            <a:avLst/>
          </a:prstGeom>
          <a:noFill/>
        </p:spPr>
      </p:pic>
      <p:grpSp>
        <p:nvGrpSpPr>
          <p:cNvPr id="129035" name="Group 11"/>
          <p:cNvGrpSpPr>
            <a:grpSpLocks/>
          </p:cNvGrpSpPr>
          <p:nvPr/>
        </p:nvGrpSpPr>
        <p:grpSpPr bwMode="auto">
          <a:xfrm>
            <a:off x="762000" y="838200"/>
            <a:ext cx="4267200" cy="4876800"/>
            <a:chOff x="480" y="528"/>
            <a:chExt cx="2688" cy="3072"/>
          </a:xfrm>
        </p:grpSpPr>
        <p:sp>
          <p:nvSpPr>
            <p:cNvPr id="129033" name="AutoShape 9"/>
            <p:cNvSpPr>
              <a:spLocks noChangeArrowheads="1"/>
            </p:cNvSpPr>
            <p:nvPr/>
          </p:nvSpPr>
          <p:spPr bwMode="auto">
            <a:xfrm rot="1833265">
              <a:off x="480" y="528"/>
              <a:ext cx="2688" cy="3072"/>
            </a:xfrm>
            <a:prstGeom prst="irregularSeal2">
              <a:avLst/>
            </a:prstGeom>
            <a:solidFill>
              <a:srgbClr val="00FF00"/>
            </a:solidFill>
            <a:ln w="9525" algn="ctr">
              <a:miter lim="800000"/>
              <a:headEnd/>
              <a:tailEnd/>
            </a:ln>
            <a:effectLst/>
            <a:scene3d>
              <a:camera prst="legacyObliqueTopRight"/>
              <a:lightRig rig="legacyFlat1" dir="t"/>
            </a:scene3d>
            <a:sp3d extrusionH="430200" prstMaterial="legacyPlastic">
              <a:bevelT w="13500" h="13500" prst="angle"/>
              <a:bevelB w="13500" h="13500" prst="angle"/>
              <a:extrusionClr>
                <a:srgbClr val="FF0000"/>
              </a:extrusionClr>
            </a:sp3d>
          </p:spPr>
          <p:txBody>
            <a:bodyPr wrap="none" anchor="ctr">
              <a:flatTx/>
            </a:bodyPr>
            <a:lstStyle/>
            <a:p>
              <a:endParaRPr lang="en-US"/>
            </a:p>
          </p:txBody>
        </p:sp>
        <p:sp>
          <p:nvSpPr>
            <p:cNvPr id="129034" name="Text Box 10"/>
            <p:cNvSpPr txBox="1">
              <a:spLocks noChangeArrowheads="1"/>
            </p:cNvSpPr>
            <p:nvPr/>
          </p:nvSpPr>
          <p:spPr bwMode="auto">
            <a:xfrm>
              <a:off x="960" y="1440"/>
              <a:ext cx="1536" cy="1210"/>
            </a:xfrm>
            <a:prstGeom prst="rect">
              <a:avLst/>
            </a:prstGeom>
            <a:noFill/>
            <a:ln w="9525" algn="ctr">
              <a:noFill/>
              <a:miter lim="800000"/>
              <a:headEnd/>
              <a:tailEnd/>
            </a:ln>
            <a:effectLst/>
          </p:spPr>
          <p:txBody>
            <a:bodyPr>
              <a:spAutoFit/>
              <a:flatTx/>
            </a:bodyPr>
            <a:lstStyle/>
            <a:p>
              <a:pPr>
                <a:spcBef>
                  <a:spcPct val="50000"/>
                </a:spcBef>
              </a:pPr>
              <a:r>
                <a:rPr lang="en-US" sz="4000">
                  <a:solidFill>
                    <a:srgbClr val="FF0000"/>
                  </a:solidFill>
                </a:rPr>
                <a:t>Bạn được tặng một cục tẩy</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9031"/>
                                        </p:tgtEl>
                                        <p:attrNameLst>
                                          <p:attrName>style.visibility</p:attrName>
                                        </p:attrNameLst>
                                      </p:cBhvr>
                                      <p:to>
                                        <p:strVal val="visible"/>
                                      </p:to>
                                    </p:set>
                                    <p:animEffect transition="in" filter="box(in)">
                                      <p:cBhvr>
                                        <p:cTn id="7" dur="500"/>
                                        <p:tgtEl>
                                          <p:spTgt spid="1290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9032"/>
                                        </p:tgtEl>
                                        <p:attrNameLst>
                                          <p:attrName>style.visibility</p:attrName>
                                        </p:attrNameLst>
                                      </p:cBhvr>
                                      <p:to>
                                        <p:strVal val="visible"/>
                                      </p:to>
                                    </p:set>
                                    <p:anim calcmode="lin" valueType="num">
                                      <p:cBhvr additive="base">
                                        <p:cTn id="12" dur="500" fill="hold"/>
                                        <p:tgtEl>
                                          <p:spTgt spid="129032"/>
                                        </p:tgtEl>
                                        <p:attrNameLst>
                                          <p:attrName>ppt_x</p:attrName>
                                        </p:attrNameLst>
                                      </p:cBhvr>
                                      <p:tavLst>
                                        <p:tav tm="0">
                                          <p:val>
                                            <p:strVal val="0-#ppt_w/2"/>
                                          </p:val>
                                        </p:tav>
                                        <p:tav tm="100000">
                                          <p:val>
                                            <p:strVal val="#ppt_x"/>
                                          </p:val>
                                        </p:tav>
                                      </p:tavLst>
                                    </p:anim>
                                    <p:anim calcmode="lin" valueType="num">
                                      <p:cBhvr additive="base">
                                        <p:cTn id="13" dur="500" fill="hold"/>
                                        <p:tgtEl>
                                          <p:spTgt spid="1290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29035"/>
                                        </p:tgtEl>
                                        <p:attrNameLst>
                                          <p:attrName>style.visibility</p:attrName>
                                        </p:attrNameLst>
                                      </p:cBhvr>
                                      <p:to>
                                        <p:strVal val="visible"/>
                                      </p:to>
                                    </p:set>
                                    <p:animEffect transition="in" filter="dissolve">
                                      <p:cBhvr>
                                        <p:cTn id="17" dur="500"/>
                                        <p:tgtEl>
                                          <p:spTgt spid="129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76200" y="76200"/>
            <a:ext cx="98298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FF0000"/>
                </a:solidFill>
              </a:rPr>
              <a:t>Đây là biện pháp chống nóng hay chống rét? </a:t>
            </a:r>
          </a:p>
        </p:txBody>
      </p:sp>
      <p:pic>
        <p:nvPicPr>
          <p:cNvPr id="120835" name="Picture 3" descr="MyScreenHunter"/>
          <p:cNvPicPr>
            <a:picLocks noChangeAspect="1" noChangeArrowheads="1"/>
          </p:cNvPicPr>
          <p:nvPr/>
        </p:nvPicPr>
        <p:blipFill>
          <a:blip r:embed="rId3" cstate="print"/>
          <a:srcRect/>
          <a:stretch>
            <a:fillRect/>
          </a:stretch>
        </p:blipFill>
        <p:spPr bwMode="auto">
          <a:xfrm>
            <a:off x="609600" y="1447800"/>
            <a:ext cx="7772400" cy="5410200"/>
          </a:xfrm>
          <a:prstGeom prst="rect">
            <a:avLst/>
          </a:prstGeom>
          <a:noFill/>
          <a:ln w="57150">
            <a:solidFill>
              <a:srgbClr val="FF0000"/>
            </a:solidFill>
            <a:miter lim="800000"/>
            <a:headEnd/>
            <a:tailEnd/>
          </a:ln>
        </p:spPr>
      </p:pic>
      <p:pic>
        <p:nvPicPr>
          <p:cNvPr id="120837" name="Picture 5" descr="21">
            <a:hlinkClick r:id="rId4" action="ppaction://hlinksldjump"/>
          </p:cNvPr>
          <p:cNvPicPr>
            <a:picLocks noChangeAspect="1" noChangeArrowheads="1" noCrop="1"/>
          </p:cNvPicPr>
          <p:nvPr/>
        </p:nvPicPr>
        <p:blipFill>
          <a:blip r:embed="rId5" cstate="print"/>
          <a:srcRect/>
          <a:stretch>
            <a:fillRect/>
          </a:stretch>
        </p:blipFill>
        <p:spPr bwMode="auto">
          <a:xfrm>
            <a:off x="0" y="4775200"/>
            <a:ext cx="2514600" cy="2159000"/>
          </a:xfrm>
          <a:prstGeom prst="rect">
            <a:avLst/>
          </a:prstGeom>
          <a:noFill/>
        </p:spPr>
      </p:pic>
      <p:pic>
        <p:nvPicPr>
          <p:cNvPr id="120838" name="Picture 6" descr="21">
            <a:hlinkClick r:id="rId6" action="ppaction://hlinksldjump"/>
          </p:cNvPr>
          <p:cNvPicPr>
            <a:picLocks noChangeAspect="1" noChangeArrowheads="1" noCrop="1"/>
          </p:cNvPicPr>
          <p:nvPr/>
        </p:nvPicPr>
        <p:blipFill>
          <a:blip r:embed="rId5" cstate="print"/>
          <a:srcRect/>
          <a:stretch>
            <a:fillRect/>
          </a:stretch>
        </p:blipFill>
        <p:spPr bwMode="auto">
          <a:xfrm>
            <a:off x="7239000" y="4724400"/>
            <a:ext cx="1600200" cy="21590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20834">
                                            <p:txEl>
                                              <p:pRg st="0" end="0"/>
                                            </p:txEl>
                                          </p:spTgt>
                                        </p:tgtEl>
                                        <p:attrNameLst>
                                          <p:attrName>style.visibility</p:attrName>
                                        </p:attrNameLst>
                                      </p:cBhvr>
                                      <p:to>
                                        <p:strVal val="visible"/>
                                      </p:to>
                                    </p:set>
                                    <p:anim calcmode="discrete" valueType="clr">
                                      <p:cBhvr override="childStyle">
                                        <p:cTn id="7" dur="80"/>
                                        <p:tgtEl>
                                          <p:spTgt spid="1208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083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083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22" name="Picture 10" descr="ANd9GcRrL2lquh-6h7qdDRNK0FLlu0Y-Di5cAq64Uzq4zlnUBM-lF1yo"/>
          <p:cNvPicPr>
            <a:picLocks noChangeAspect="1" noChangeArrowheads="1"/>
          </p:cNvPicPr>
          <p:nvPr/>
        </p:nvPicPr>
        <p:blipFill>
          <a:blip r:embed="rId4" cstate="print"/>
          <a:srcRect/>
          <a:stretch>
            <a:fillRect/>
          </a:stretch>
        </p:blipFill>
        <p:spPr bwMode="auto">
          <a:xfrm>
            <a:off x="0" y="-76200"/>
            <a:ext cx="9144000" cy="6883400"/>
          </a:xfrm>
          <a:prstGeom prst="rect">
            <a:avLst/>
          </a:prstGeom>
          <a:noFill/>
        </p:spPr>
      </p:pic>
      <p:pic>
        <p:nvPicPr>
          <p:cNvPr id="90128" name="Picture 16" descr="21">
            <a:hlinkClick r:id="rId5" action="ppaction://hlinksldjump"/>
          </p:cNvPr>
          <p:cNvPicPr>
            <a:picLocks noChangeAspect="1" noChangeArrowheads="1" noCrop="1"/>
          </p:cNvPicPr>
          <p:nvPr/>
        </p:nvPicPr>
        <p:blipFill>
          <a:blip r:embed="rId6" cstate="print"/>
          <a:srcRect/>
          <a:stretch>
            <a:fillRect/>
          </a:stretch>
        </p:blipFill>
        <p:spPr bwMode="auto">
          <a:xfrm>
            <a:off x="0" y="4775200"/>
            <a:ext cx="2514600" cy="2159000"/>
          </a:xfrm>
          <a:prstGeom prst="rect">
            <a:avLst/>
          </a:prstGeom>
          <a:noFill/>
        </p:spPr>
      </p:pic>
      <p:sp>
        <p:nvSpPr>
          <p:cNvPr id="90132" name="Text Box 20"/>
          <p:cNvSpPr txBox="1">
            <a:spLocks noChangeArrowheads="1"/>
          </p:cNvSpPr>
          <p:nvPr/>
        </p:nvSpPr>
        <p:spPr bwMode="auto">
          <a:xfrm>
            <a:off x="3298825" y="152400"/>
            <a:ext cx="3559175" cy="701675"/>
          </a:xfrm>
          <a:prstGeom prst="rect">
            <a:avLst/>
          </a:prstGeom>
          <a:noFill/>
          <a:ln w="9525">
            <a:noFill/>
            <a:miter lim="800000"/>
            <a:headEnd/>
            <a:tailEnd/>
          </a:ln>
          <a:effectLst/>
        </p:spPr>
        <p:txBody>
          <a:bodyPr>
            <a:spAutoFit/>
          </a:bodyPr>
          <a:lstStyle/>
          <a:p>
            <a:pPr algn="l">
              <a:spcBef>
                <a:spcPct val="50000"/>
              </a:spcBef>
            </a:pPr>
            <a:r>
              <a:rPr lang="en-US" sz="4000" b="1">
                <a:solidFill>
                  <a:srgbClr val="0033CC"/>
                </a:solidFill>
              </a:rPr>
              <a:t>Chống rét</a:t>
            </a:r>
          </a:p>
        </p:txBody>
      </p:sp>
      <p:grpSp>
        <p:nvGrpSpPr>
          <p:cNvPr id="90133" name="Group 21"/>
          <p:cNvGrpSpPr>
            <a:grpSpLocks/>
          </p:cNvGrpSpPr>
          <p:nvPr/>
        </p:nvGrpSpPr>
        <p:grpSpPr bwMode="auto">
          <a:xfrm>
            <a:off x="5257800" y="1447800"/>
            <a:ext cx="3810000" cy="4114800"/>
            <a:chOff x="2256" y="3360"/>
            <a:chExt cx="2400" cy="966"/>
          </a:xfrm>
        </p:grpSpPr>
        <p:sp>
          <p:nvSpPr>
            <p:cNvPr id="90134" name="Text Box 22"/>
            <p:cNvSpPr txBox="1">
              <a:spLocks noChangeArrowheads="1"/>
            </p:cNvSpPr>
            <p:nvPr/>
          </p:nvSpPr>
          <p:spPr bwMode="auto">
            <a:xfrm>
              <a:off x="2256" y="3360"/>
              <a:ext cx="2400" cy="93"/>
            </a:xfrm>
            <a:prstGeom prst="rect">
              <a:avLst/>
            </a:prstGeom>
            <a:noFill/>
            <a:ln w="9525" algn="ctr">
              <a:noFill/>
              <a:miter lim="800000"/>
              <a:headEnd/>
              <a:tailEnd/>
            </a:ln>
            <a:effectLst/>
          </p:spPr>
          <p:txBody>
            <a:bodyPr>
              <a:spAutoFit/>
            </a:bodyPr>
            <a:lstStyle/>
            <a:p>
              <a:pPr eaLnBrk="0" hangingPunct="0">
                <a:spcBef>
                  <a:spcPct val="50000"/>
                </a:spcBef>
              </a:pPr>
              <a:r>
                <a:rPr lang="en-US" sz="2000">
                  <a:solidFill>
                    <a:schemeClr val="hlink"/>
                  </a:solidFill>
                  <a:latin typeface=".Vn3DH" pitchFamily="34" charset="0"/>
                </a:rPr>
                <a:t>Chóc mõng b¹n</a:t>
              </a:r>
            </a:p>
          </p:txBody>
        </p:sp>
        <p:pic>
          <p:nvPicPr>
            <p:cNvPr id="90135" name="Picture 23" descr="xmascandles"/>
            <p:cNvPicPr>
              <a:picLocks noChangeAspect="1" noChangeArrowheads="1" noCrop="1"/>
            </p:cNvPicPr>
            <p:nvPr/>
          </p:nvPicPr>
          <p:blipFill>
            <a:blip r:embed="rId7" cstate="print"/>
            <a:srcRect/>
            <a:stretch>
              <a:fillRect/>
            </a:stretch>
          </p:blipFill>
          <p:spPr bwMode="auto">
            <a:xfrm>
              <a:off x="2400" y="3600"/>
              <a:ext cx="2112" cy="726"/>
            </a:xfrm>
            <a:prstGeom prst="rect">
              <a:avLst/>
            </a:prstGeom>
            <a:noFill/>
          </p:spPr>
        </p:pic>
      </p:grpSp>
      <p:grpSp>
        <p:nvGrpSpPr>
          <p:cNvPr id="90136" name="Group 24"/>
          <p:cNvGrpSpPr>
            <a:grpSpLocks/>
          </p:cNvGrpSpPr>
          <p:nvPr/>
        </p:nvGrpSpPr>
        <p:grpSpPr bwMode="auto">
          <a:xfrm>
            <a:off x="457200" y="914400"/>
            <a:ext cx="5181600" cy="4876800"/>
            <a:chOff x="480" y="528"/>
            <a:chExt cx="2688" cy="3072"/>
          </a:xfrm>
        </p:grpSpPr>
        <p:sp>
          <p:nvSpPr>
            <p:cNvPr id="90137" name="AutoShape 25"/>
            <p:cNvSpPr>
              <a:spLocks noChangeArrowheads="1"/>
            </p:cNvSpPr>
            <p:nvPr/>
          </p:nvSpPr>
          <p:spPr bwMode="auto">
            <a:xfrm rot="1833265">
              <a:off x="480" y="528"/>
              <a:ext cx="2688" cy="3072"/>
            </a:xfrm>
            <a:prstGeom prst="irregularSeal2">
              <a:avLst/>
            </a:prstGeom>
            <a:solidFill>
              <a:srgbClr val="00FF00"/>
            </a:solidFill>
            <a:ln w="9525" algn="ctr">
              <a:miter lim="800000"/>
              <a:headEnd/>
              <a:tailEnd/>
            </a:ln>
            <a:effectLst/>
            <a:scene3d>
              <a:camera prst="legacyObliqueTopRight"/>
              <a:lightRig rig="legacyFlat1" dir="t"/>
            </a:scene3d>
            <a:sp3d extrusionH="430200" prstMaterial="legacyPlastic">
              <a:bevelT w="13500" h="13500" prst="angle"/>
              <a:bevelB w="13500" h="13500" prst="angle"/>
              <a:extrusionClr>
                <a:srgbClr val="FF0000"/>
              </a:extrusionClr>
            </a:sp3d>
          </p:spPr>
          <p:txBody>
            <a:bodyPr wrap="none" anchor="ctr">
              <a:flatTx/>
            </a:bodyPr>
            <a:lstStyle/>
            <a:p>
              <a:endParaRPr lang="en-US"/>
            </a:p>
          </p:txBody>
        </p:sp>
        <p:sp>
          <p:nvSpPr>
            <p:cNvPr id="90138" name="Text Box 26"/>
            <p:cNvSpPr txBox="1">
              <a:spLocks noChangeArrowheads="1"/>
            </p:cNvSpPr>
            <p:nvPr/>
          </p:nvSpPr>
          <p:spPr bwMode="auto">
            <a:xfrm>
              <a:off x="960" y="1440"/>
              <a:ext cx="1536" cy="1210"/>
            </a:xfrm>
            <a:prstGeom prst="rect">
              <a:avLst/>
            </a:prstGeom>
            <a:noFill/>
            <a:ln w="9525" algn="ctr">
              <a:noFill/>
              <a:miter lim="800000"/>
              <a:headEnd/>
              <a:tailEnd/>
            </a:ln>
            <a:effectLst/>
          </p:spPr>
          <p:txBody>
            <a:bodyPr>
              <a:spAutoFit/>
              <a:flatTx/>
            </a:bodyPr>
            <a:lstStyle/>
            <a:p>
              <a:pPr>
                <a:spcBef>
                  <a:spcPct val="50000"/>
                </a:spcBef>
              </a:pPr>
              <a:r>
                <a:rPr lang="en-US" sz="4000">
                  <a:solidFill>
                    <a:srgbClr val="FF0000"/>
                  </a:solidFill>
                </a:rPr>
                <a:t>Bạn được tặng một cây thước</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0132"/>
                                        </p:tgtEl>
                                        <p:attrNameLst>
                                          <p:attrName>style.visibility</p:attrName>
                                        </p:attrNameLst>
                                      </p:cBhvr>
                                      <p:to>
                                        <p:strVal val="visible"/>
                                      </p:to>
                                    </p:set>
                                    <p:animEffect transition="in" filter="diamond(in)">
                                      <p:cBhvr>
                                        <p:cTn id="7" dur="2000"/>
                                        <p:tgtEl>
                                          <p:spTgt spid="901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0133"/>
                                        </p:tgtEl>
                                        <p:attrNameLst>
                                          <p:attrName>style.visibility</p:attrName>
                                        </p:attrNameLst>
                                      </p:cBhvr>
                                      <p:to>
                                        <p:strVal val="visible"/>
                                      </p:to>
                                    </p:set>
                                    <p:animEffect transition="in" filter="dissolve">
                                      <p:cBhvr>
                                        <p:cTn id="12" dur="500"/>
                                        <p:tgtEl>
                                          <p:spTgt spid="90133"/>
                                        </p:tgtEl>
                                      </p:cBhvr>
                                    </p:animEffect>
                                  </p:childTnLst>
                                  <p:subTnLst>
                                    <p:audio>
                                      <p:cMediaNode>
                                        <p:cTn display="0" masterRel="sameClick">
                                          <p:stCondLst>
                                            <p:cond evt="begin" delay="0">
                                              <p:tn val="10"/>
                                            </p:cond>
                                          </p:stCondLst>
                                          <p:endCondLst>
                                            <p:cond evt="onStopAudio" delay="0">
                                              <p:tgtEl>
                                                <p:sldTgt/>
                                              </p:tgtEl>
                                            </p:cond>
                                          </p:endCondLst>
                                        </p:cTn>
                                        <p:tgtEl>
                                          <p:sndTgt r:embed="rId3" name="drumroll.wav"/>
                                        </p:tgtEl>
                                      </p:cMediaNode>
                                    </p:audio>
                                  </p:sub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0136"/>
                                        </p:tgtEl>
                                        <p:attrNameLst>
                                          <p:attrName>style.visibility</p:attrName>
                                        </p:attrNameLst>
                                      </p:cBhvr>
                                      <p:to>
                                        <p:strVal val="visible"/>
                                      </p:to>
                                    </p:set>
                                    <p:animEffect transition="in" filter="dissolve">
                                      <p:cBhvr>
                                        <p:cTn id="16" dur="500"/>
                                        <p:tgtEl>
                                          <p:spTgt spid="90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Text Box 5"/>
          <p:cNvSpPr txBox="1">
            <a:spLocks noChangeArrowheads="1"/>
          </p:cNvSpPr>
          <p:nvPr/>
        </p:nvSpPr>
        <p:spPr bwMode="auto">
          <a:xfrm>
            <a:off x="457200" y="0"/>
            <a:ext cx="80772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FF0000"/>
                </a:solidFill>
              </a:rPr>
              <a:t>Trang phục này dùng để làm gì ?</a:t>
            </a:r>
          </a:p>
        </p:txBody>
      </p:sp>
      <p:sp>
        <p:nvSpPr>
          <p:cNvPr id="79878" name="Text Box 6"/>
          <p:cNvSpPr txBox="1">
            <a:spLocks noChangeArrowheads="1"/>
          </p:cNvSpPr>
          <p:nvPr/>
        </p:nvSpPr>
        <p:spPr bwMode="auto">
          <a:xfrm>
            <a:off x="2286000" y="838200"/>
            <a:ext cx="2590800" cy="366713"/>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79880" name="Picture 8" descr="muadong"/>
          <p:cNvPicPr>
            <a:picLocks noChangeAspect="1" noChangeArrowheads="1"/>
          </p:cNvPicPr>
          <p:nvPr/>
        </p:nvPicPr>
        <p:blipFill>
          <a:blip r:embed="rId3" cstate="print"/>
          <a:srcRect/>
          <a:stretch>
            <a:fillRect/>
          </a:stretch>
        </p:blipFill>
        <p:spPr bwMode="auto">
          <a:xfrm>
            <a:off x="457200" y="1676400"/>
            <a:ext cx="8229600" cy="5029200"/>
          </a:xfrm>
          <a:prstGeom prst="rect">
            <a:avLst/>
          </a:prstGeom>
          <a:noFill/>
          <a:ln w="57150">
            <a:solidFill>
              <a:srgbClr val="FF0066"/>
            </a:solidFill>
            <a:miter lim="800000"/>
            <a:headEnd/>
            <a:tailEnd/>
          </a:ln>
        </p:spPr>
      </p:pic>
      <p:pic>
        <p:nvPicPr>
          <p:cNvPr id="79881" name="Picture 9" descr="21">
            <a:hlinkClick r:id="rId4" action="ppaction://hlinksldjump"/>
          </p:cNvPr>
          <p:cNvPicPr>
            <a:picLocks noChangeAspect="1" noChangeArrowheads="1" noCrop="1"/>
          </p:cNvPicPr>
          <p:nvPr/>
        </p:nvPicPr>
        <p:blipFill>
          <a:blip r:embed="rId5" cstate="print"/>
          <a:srcRect/>
          <a:stretch>
            <a:fillRect/>
          </a:stretch>
        </p:blipFill>
        <p:spPr bwMode="auto">
          <a:xfrm>
            <a:off x="0" y="4775200"/>
            <a:ext cx="2514600" cy="2159000"/>
          </a:xfrm>
          <a:prstGeom prst="rect">
            <a:avLst/>
          </a:prstGeom>
          <a:noFill/>
        </p:spPr>
      </p:pic>
      <p:pic>
        <p:nvPicPr>
          <p:cNvPr id="79882" name="Picture 10" descr="21">
            <a:hlinkClick r:id="rId6" action="ppaction://hlinksldjump"/>
          </p:cNvPr>
          <p:cNvPicPr>
            <a:picLocks noChangeAspect="1" noChangeArrowheads="1" noCrop="1"/>
          </p:cNvPicPr>
          <p:nvPr/>
        </p:nvPicPr>
        <p:blipFill>
          <a:blip r:embed="rId5" cstate="print"/>
          <a:srcRect/>
          <a:stretch>
            <a:fillRect/>
          </a:stretch>
        </p:blipFill>
        <p:spPr bwMode="auto">
          <a:xfrm>
            <a:off x="6553200" y="4927600"/>
            <a:ext cx="2514600" cy="21590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882"/>
                                        </p:tgtEl>
                                        <p:attrNameLst>
                                          <p:attrName>style.visibility</p:attrName>
                                        </p:attrNameLst>
                                      </p:cBhvr>
                                      <p:to>
                                        <p:strVal val="visible"/>
                                      </p:to>
                                    </p:set>
                                    <p:animEffect transition="in" filter="fade">
                                      <p:cBhvr>
                                        <p:cTn id="7" dur="1000"/>
                                        <p:tgtEl>
                                          <p:spTgt spid="79882"/>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79877"/>
                                        </p:tgtEl>
                                        <p:attrNameLst>
                                          <p:attrName>style.visibility</p:attrName>
                                        </p:attrNameLst>
                                      </p:cBhvr>
                                      <p:to>
                                        <p:strVal val="visible"/>
                                      </p:to>
                                    </p:set>
                                    <p:anim calcmode="discrete" valueType="clr">
                                      <p:cBhvr override="childStyle">
                                        <p:cTn id="11" dur="80"/>
                                        <p:tgtEl>
                                          <p:spTgt spid="7987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9877"/>
                                        </p:tgtEl>
                                        <p:attrNameLst>
                                          <p:attrName>fillcolor</p:attrName>
                                        </p:attrNameLst>
                                      </p:cBhvr>
                                      <p:tavLst>
                                        <p:tav tm="0">
                                          <p:val>
                                            <p:clrVal>
                                              <a:schemeClr val="accent2"/>
                                            </p:clrVal>
                                          </p:val>
                                        </p:tav>
                                        <p:tav tm="50000">
                                          <p:val>
                                            <p:clrVal>
                                              <a:schemeClr val="hlink"/>
                                            </p:clrVal>
                                          </p:val>
                                        </p:tav>
                                      </p:tavLst>
                                    </p:anim>
                                    <p:set>
                                      <p:cBhvr>
                                        <p:cTn id="13" dur="80"/>
                                        <p:tgtEl>
                                          <p:spTgt spid="798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3" name="Picture 7" descr="ANd9GcQF88SL7D_dZoe_35arEjgYAK91TTI7OdSZMxHpUjrGx5uRHX45Vw"/>
          <p:cNvPicPr>
            <a:picLocks noChangeAspect="1" noChangeArrowheads="1"/>
          </p:cNvPicPr>
          <p:nvPr/>
        </p:nvPicPr>
        <p:blipFill>
          <a:blip r:embed="rId4" cstate="print"/>
          <a:srcRect/>
          <a:stretch>
            <a:fillRect/>
          </a:stretch>
        </p:blipFill>
        <p:spPr bwMode="auto">
          <a:xfrm>
            <a:off x="155575" y="0"/>
            <a:ext cx="8988425" cy="6934200"/>
          </a:xfrm>
          <a:prstGeom prst="rect">
            <a:avLst/>
          </a:prstGeom>
          <a:noFill/>
        </p:spPr>
      </p:pic>
      <p:pic>
        <p:nvPicPr>
          <p:cNvPr id="91147" name="Picture 11" descr="21">
            <a:hlinkClick r:id="rId5" action="ppaction://hlinksldjump"/>
          </p:cNvPr>
          <p:cNvPicPr>
            <a:picLocks noChangeAspect="1" noChangeArrowheads="1" noCrop="1"/>
          </p:cNvPicPr>
          <p:nvPr/>
        </p:nvPicPr>
        <p:blipFill>
          <a:blip r:embed="rId6" cstate="print"/>
          <a:srcRect/>
          <a:stretch>
            <a:fillRect/>
          </a:stretch>
        </p:blipFill>
        <p:spPr bwMode="auto">
          <a:xfrm>
            <a:off x="0" y="4775200"/>
            <a:ext cx="2514600" cy="2159000"/>
          </a:xfrm>
          <a:prstGeom prst="rect">
            <a:avLst/>
          </a:prstGeom>
          <a:noFill/>
        </p:spPr>
      </p:pic>
      <p:sp>
        <p:nvSpPr>
          <p:cNvPr id="91154" name="Text Box 18"/>
          <p:cNvSpPr txBox="1">
            <a:spLocks noChangeArrowheads="1"/>
          </p:cNvSpPr>
          <p:nvPr/>
        </p:nvSpPr>
        <p:spPr bwMode="auto">
          <a:xfrm>
            <a:off x="4267200" y="898525"/>
            <a:ext cx="45720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Giữ ấm cho cơ thể</a:t>
            </a:r>
          </a:p>
        </p:txBody>
      </p:sp>
      <p:grpSp>
        <p:nvGrpSpPr>
          <p:cNvPr id="91155" name="Group 19"/>
          <p:cNvGrpSpPr>
            <a:grpSpLocks/>
          </p:cNvGrpSpPr>
          <p:nvPr/>
        </p:nvGrpSpPr>
        <p:grpSpPr bwMode="auto">
          <a:xfrm>
            <a:off x="4267200" y="2514600"/>
            <a:ext cx="4495800" cy="3886200"/>
            <a:chOff x="1200" y="1248"/>
            <a:chExt cx="2592" cy="2148"/>
          </a:xfrm>
        </p:grpSpPr>
        <p:sp>
          <p:nvSpPr>
            <p:cNvPr id="91156" name="AutoShape 20"/>
            <p:cNvSpPr>
              <a:spLocks noChangeArrowheads="1"/>
            </p:cNvSpPr>
            <p:nvPr/>
          </p:nvSpPr>
          <p:spPr bwMode="auto">
            <a:xfrm>
              <a:off x="1200" y="1248"/>
              <a:ext cx="2592" cy="2148"/>
            </a:xfrm>
            <a:prstGeom prst="star32">
              <a:avLst>
                <a:gd name="adj" fmla="val 37500"/>
              </a:avLst>
            </a:prstGeom>
            <a:gradFill rotWithShape="1">
              <a:gsLst>
                <a:gs pos="0">
                  <a:schemeClr val="tx1"/>
                </a:gs>
                <a:gs pos="100000">
                  <a:srgbClr val="FF0066"/>
                </a:gs>
              </a:gsLst>
              <a:path path="shape">
                <a:fillToRect l="50000" t="50000" r="50000" b="50000"/>
              </a:path>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0066"/>
              </a:extrusionClr>
            </a:sp3d>
          </p:spPr>
          <p:txBody>
            <a:bodyPr wrap="none" anchor="ctr">
              <a:flatTx/>
            </a:bodyPr>
            <a:lstStyle/>
            <a:p>
              <a:pPr eaLnBrk="0" hangingPunct="0"/>
              <a:endParaRPr lang="en-US" sz="2800">
                <a:solidFill>
                  <a:schemeClr val="folHlink"/>
                </a:solidFill>
                <a:latin typeface=".VnArialH" pitchFamily="34" charset="0"/>
              </a:endParaRPr>
            </a:p>
          </p:txBody>
        </p:sp>
        <p:sp>
          <p:nvSpPr>
            <p:cNvPr id="91157" name="Text Box 21"/>
            <p:cNvSpPr txBox="1">
              <a:spLocks noChangeArrowheads="1"/>
            </p:cNvSpPr>
            <p:nvPr/>
          </p:nvSpPr>
          <p:spPr bwMode="auto">
            <a:xfrm>
              <a:off x="1920" y="1871"/>
              <a:ext cx="1167" cy="1062"/>
            </a:xfrm>
            <a:prstGeom prst="rect">
              <a:avLst/>
            </a:prstGeom>
            <a:gradFill rotWithShape="1">
              <a:gsLst>
                <a:gs pos="0">
                  <a:schemeClr val="tx1"/>
                </a:gs>
                <a:gs pos="100000">
                  <a:srgbClr val="FF0066"/>
                </a:gs>
              </a:gsLst>
              <a:path path="shape">
                <a:fillToRect l="50000" t="50000" r="50000" b="50000"/>
              </a:path>
            </a:gradFill>
            <a:ln w="9525">
              <a:noFill/>
              <a:miter lim="800000"/>
              <a:headEnd/>
              <a:tailEnd/>
            </a:ln>
            <a:effectLst/>
          </p:spPr>
          <p:txBody>
            <a:bodyPr>
              <a:spAutoFit/>
            </a:bodyPr>
            <a:lstStyle/>
            <a:p>
              <a:pPr eaLnBrk="0" hangingPunct="0">
                <a:spcBef>
                  <a:spcPct val="50000"/>
                </a:spcBef>
              </a:pPr>
              <a:r>
                <a:rPr lang="en-US" sz="4000">
                  <a:solidFill>
                    <a:srgbClr val="00FF00"/>
                  </a:solidFill>
                  <a:latin typeface=".VnSouthernH" pitchFamily="34" charset="0"/>
                </a:rPr>
                <a:t>Chóc mõng b¹n</a:t>
              </a:r>
            </a:p>
          </p:txBody>
        </p:sp>
      </p:grpSp>
      <p:grpSp>
        <p:nvGrpSpPr>
          <p:cNvPr id="91158" name="Group 22"/>
          <p:cNvGrpSpPr>
            <a:grpSpLocks/>
          </p:cNvGrpSpPr>
          <p:nvPr/>
        </p:nvGrpSpPr>
        <p:grpSpPr bwMode="auto">
          <a:xfrm>
            <a:off x="0" y="457200"/>
            <a:ext cx="4419600" cy="3048000"/>
            <a:chOff x="0" y="288"/>
            <a:chExt cx="2784" cy="1920"/>
          </a:xfrm>
        </p:grpSpPr>
        <p:sp>
          <p:nvSpPr>
            <p:cNvPr id="91159" name="AutoShape 23"/>
            <p:cNvSpPr>
              <a:spLocks noChangeArrowheads="1"/>
            </p:cNvSpPr>
            <p:nvPr/>
          </p:nvSpPr>
          <p:spPr bwMode="auto">
            <a:xfrm>
              <a:off x="0" y="288"/>
              <a:ext cx="2784" cy="1920"/>
            </a:xfrm>
            <a:prstGeom prst="star24">
              <a:avLst>
                <a:gd name="adj" fmla="val 37500"/>
              </a:avLst>
            </a:prstGeom>
            <a:solidFill>
              <a:srgbClr val="00FF00"/>
            </a:solidFill>
            <a:ln w="9525" algn="ctr">
              <a:miter lim="800000"/>
              <a:headEnd/>
              <a:tailEnd/>
            </a:ln>
            <a:effectLst/>
            <a:scene3d>
              <a:camera prst="legacyObliqueTopRight"/>
              <a:lightRig rig="legacyFlat1" dir="t"/>
            </a:scene3d>
            <a:sp3d extrusionH="430200" prstMaterial="legacyPlastic">
              <a:bevelT w="13500" h="13500" prst="angle"/>
              <a:bevelB w="13500" h="13500" prst="angle"/>
              <a:extrusionClr>
                <a:srgbClr val="FF0000"/>
              </a:extrusionClr>
            </a:sp3d>
          </p:spPr>
          <p:txBody>
            <a:bodyPr wrap="none" anchor="ctr">
              <a:flatTx/>
            </a:bodyPr>
            <a:lstStyle/>
            <a:p>
              <a:endParaRPr lang="en-US"/>
            </a:p>
          </p:txBody>
        </p:sp>
        <p:sp>
          <p:nvSpPr>
            <p:cNvPr id="91160" name="Text Box 24"/>
            <p:cNvSpPr txBox="1">
              <a:spLocks noChangeArrowheads="1"/>
            </p:cNvSpPr>
            <p:nvPr/>
          </p:nvSpPr>
          <p:spPr bwMode="auto">
            <a:xfrm>
              <a:off x="504" y="624"/>
              <a:ext cx="1944" cy="1210"/>
            </a:xfrm>
            <a:prstGeom prst="rect">
              <a:avLst/>
            </a:prstGeom>
            <a:noFill/>
            <a:ln w="9525" algn="ctr">
              <a:noFill/>
              <a:miter lim="800000"/>
              <a:headEnd/>
              <a:tailEnd/>
            </a:ln>
            <a:effectLst/>
          </p:spPr>
          <p:txBody>
            <a:bodyPr>
              <a:spAutoFit/>
              <a:flatTx/>
            </a:bodyPr>
            <a:lstStyle/>
            <a:p>
              <a:r>
                <a:rPr lang="en-US" sz="4000">
                  <a:solidFill>
                    <a:srgbClr val="0033CC"/>
                  </a:solidFill>
                </a:rPr>
                <a:t>Bạn được tặng một cây viết chì</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147"/>
                                        </p:tgtEl>
                                        <p:attrNameLst>
                                          <p:attrName>style.visibility</p:attrName>
                                        </p:attrNameLst>
                                      </p:cBhvr>
                                      <p:to>
                                        <p:strVal val="visible"/>
                                      </p:to>
                                    </p:set>
                                    <p:animEffect transition="in" filter="fade">
                                      <p:cBhvr>
                                        <p:cTn id="7" dur="1000"/>
                                        <p:tgtEl>
                                          <p:spTgt spid="91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154"/>
                                        </p:tgtEl>
                                        <p:attrNameLst>
                                          <p:attrName>style.visibility</p:attrName>
                                        </p:attrNameLst>
                                      </p:cBhvr>
                                      <p:to>
                                        <p:strVal val="visible"/>
                                      </p:to>
                                    </p:set>
                                    <p:animEffect transition="in" filter="wipe(down)">
                                      <p:cBhvr>
                                        <p:cTn id="12" dur="500"/>
                                        <p:tgtEl>
                                          <p:spTgt spid="9115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repeatCount="2000" fill="hold" nodeType="clickEffect">
                                  <p:stCondLst>
                                    <p:cond delay="0"/>
                                  </p:stCondLst>
                                  <p:childTnLst>
                                    <p:set>
                                      <p:cBhvr>
                                        <p:cTn id="16" dur="1" fill="hold">
                                          <p:stCondLst>
                                            <p:cond delay="0"/>
                                          </p:stCondLst>
                                        </p:cTn>
                                        <p:tgtEl>
                                          <p:spTgt spid="91155"/>
                                        </p:tgtEl>
                                        <p:attrNameLst>
                                          <p:attrName>style.visibility</p:attrName>
                                        </p:attrNameLst>
                                      </p:cBhvr>
                                      <p:to>
                                        <p:strVal val="visible"/>
                                      </p:to>
                                    </p:set>
                                    <p:anim calcmode="lin" valueType="num">
                                      <p:cBhvr>
                                        <p:cTn id="17" dur="1000" fill="hold"/>
                                        <p:tgtEl>
                                          <p:spTgt spid="91155"/>
                                        </p:tgtEl>
                                        <p:attrNameLst>
                                          <p:attrName>ppt_w</p:attrName>
                                        </p:attrNameLst>
                                      </p:cBhvr>
                                      <p:tavLst>
                                        <p:tav tm="0">
                                          <p:val>
                                            <p:fltVal val="0"/>
                                          </p:val>
                                        </p:tav>
                                        <p:tav tm="100000">
                                          <p:val>
                                            <p:strVal val="#ppt_w"/>
                                          </p:val>
                                        </p:tav>
                                      </p:tavLst>
                                    </p:anim>
                                    <p:anim calcmode="lin" valueType="num">
                                      <p:cBhvr>
                                        <p:cTn id="18" dur="1000" fill="hold"/>
                                        <p:tgtEl>
                                          <p:spTgt spid="91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par>
                          <p:cTn id="19" fill="hold">
                            <p:stCondLst>
                              <p:cond delay="2000"/>
                            </p:stCondLst>
                            <p:childTnLst>
                              <p:par>
                                <p:cTn id="20" presetID="8" presetClass="entr" presetSubtype="16" fill="hold" nodeType="afterEffect">
                                  <p:stCondLst>
                                    <p:cond delay="0"/>
                                  </p:stCondLst>
                                  <p:childTnLst>
                                    <p:set>
                                      <p:cBhvr>
                                        <p:cTn id="21" dur="1" fill="hold">
                                          <p:stCondLst>
                                            <p:cond delay="0"/>
                                          </p:stCondLst>
                                        </p:cTn>
                                        <p:tgtEl>
                                          <p:spTgt spid="91158"/>
                                        </p:tgtEl>
                                        <p:attrNameLst>
                                          <p:attrName>style.visibility</p:attrName>
                                        </p:attrNameLst>
                                      </p:cBhvr>
                                      <p:to>
                                        <p:strVal val="visible"/>
                                      </p:to>
                                    </p:set>
                                    <p:animEffect transition="in" filter="diamond(in)">
                                      <p:cBhvr>
                                        <p:cTn id="22" dur="2000"/>
                                        <p:tgtEl>
                                          <p:spTgt spid="9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Trong Dong"/>
          <p:cNvPicPr>
            <a:picLocks noChangeAspect="1" noChangeArrowheads="1"/>
          </p:cNvPicPr>
          <p:nvPr/>
        </p:nvPicPr>
        <p:blipFill>
          <a:blip r:embed="rId3" cstate="print"/>
          <a:srcRect/>
          <a:stretch>
            <a:fillRect/>
          </a:stretch>
        </p:blipFill>
        <p:spPr bwMode="auto">
          <a:xfrm>
            <a:off x="0" y="228600"/>
            <a:ext cx="9144000" cy="6858000"/>
          </a:xfrm>
          <a:prstGeom prst="rect">
            <a:avLst/>
          </a:prstGeom>
          <a:noFill/>
        </p:spPr>
      </p:pic>
      <p:pic>
        <p:nvPicPr>
          <p:cNvPr id="41990" name="Picture 6" descr="Snow_Mountain"/>
          <p:cNvPicPr>
            <a:picLocks noChangeAspect="1" noChangeArrowheads="1"/>
          </p:cNvPicPr>
          <p:nvPr>
            <p:ph type="body" idx="1"/>
          </p:nvPr>
        </p:nvPicPr>
        <p:blipFill>
          <a:blip r:embed="rId4" cstate="print"/>
          <a:srcRect/>
          <a:stretch>
            <a:fillRect/>
          </a:stretch>
        </p:blipFill>
        <p:spPr>
          <a:xfrm>
            <a:off x="152400" y="1676400"/>
            <a:ext cx="4267200" cy="4876800"/>
          </a:xfrm>
          <a:noFill/>
          <a:ln w="57150">
            <a:solidFill>
              <a:srgbClr val="000000"/>
            </a:solidFill>
          </a:ln>
        </p:spPr>
      </p:pic>
      <p:sp>
        <p:nvSpPr>
          <p:cNvPr id="41993" name="WordArt 9"/>
          <p:cNvSpPr>
            <a:spLocks noChangeArrowheads="1" noChangeShapeType="1" noTextEdit="1"/>
          </p:cNvSpPr>
          <p:nvPr/>
        </p:nvSpPr>
        <p:spPr bwMode="auto">
          <a:xfrm>
            <a:off x="1524000" y="304800"/>
            <a:ext cx="6705600" cy="6096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chemeClr val="accent1"/>
              </a:extrusionClr>
            </a:sp3d>
          </a:bodyPr>
          <a:lstStyle/>
          <a:p>
            <a:r>
              <a:rPr lang="en-US" sz="3600" b="1" kern="10">
                <a:ln w="12700">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atin typeface="Arial"/>
                <a:cs typeface="Arial"/>
              </a:rPr>
              <a:t>Quan sát -nhận xét</a:t>
            </a:r>
          </a:p>
        </p:txBody>
      </p:sp>
      <p:sp>
        <p:nvSpPr>
          <p:cNvPr id="41994" name="WordArt 10"/>
          <p:cNvSpPr>
            <a:spLocks noChangeArrowheads="1" noChangeShapeType="1" noTextEdit="1"/>
          </p:cNvSpPr>
          <p:nvPr/>
        </p:nvSpPr>
        <p:spPr bwMode="auto">
          <a:xfrm>
            <a:off x="1595438" y="1066800"/>
            <a:ext cx="5953125"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00"/>
                </a:solidFill>
                <a:effectLst>
                  <a:outerShdw dist="45791" dir="2021404" algn="ctr" rotWithShape="0">
                    <a:srgbClr val="B2B2B2">
                      <a:alpha val="80000"/>
                    </a:srgbClr>
                  </a:outerShdw>
                </a:effectLst>
                <a:latin typeface="Times New Roman"/>
                <a:cs typeface="Times New Roman"/>
              </a:rPr>
              <a:t>Tìm sự khác nhau của hai bức tranh ?</a:t>
            </a:r>
          </a:p>
        </p:txBody>
      </p:sp>
      <p:pic>
        <p:nvPicPr>
          <p:cNvPr id="41995" name="Picture 11" descr="080505_canhrungchay"/>
          <p:cNvPicPr>
            <a:picLocks noChangeAspect="1" noChangeArrowheads="1"/>
          </p:cNvPicPr>
          <p:nvPr/>
        </p:nvPicPr>
        <p:blipFill>
          <a:blip r:embed="rId5" cstate="print"/>
          <a:srcRect/>
          <a:stretch>
            <a:fillRect/>
          </a:stretch>
        </p:blipFill>
        <p:spPr bwMode="auto">
          <a:xfrm>
            <a:off x="4648200" y="1676400"/>
            <a:ext cx="4343400" cy="4876800"/>
          </a:xfrm>
          <a:prstGeom prst="rect">
            <a:avLst/>
          </a:prstGeom>
          <a:noFill/>
          <a:ln w="57150">
            <a:solidFill>
              <a:srgbClr val="FF0066"/>
            </a:solidFill>
            <a:miter lim="800000"/>
            <a:headEnd/>
            <a:tailEnd/>
          </a:ln>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wipe(left)">
                                      <p:cBhvr>
                                        <p:cTn id="7" dur="500"/>
                                        <p:tgtEl>
                                          <p:spTgt spid="41993"/>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1990"/>
                                        </p:tgtEl>
                                        <p:attrNameLst>
                                          <p:attrName>style.visibility</p:attrName>
                                        </p:attrNameLst>
                                      </p:cBhvr>
                                      <p:to>
                                        <p:strVal val="visible"/>
                                      </p:to>
                                    </p:set>
                                    <p:animEffect transition="in" filter="wedge">
                                      <p:cBhvr>
                                        <p:cTn id="11" dur="2000"/>
                                        <p:tgtEl>
                                          <p:spTgt spid="41990"/>
                                        </p:tgtEl>
                                      </p:cBhvr>
                                    </p:animEffect>
                                  </p:childTnLst>
                                </p:cTn>
                              </p:par>
                            </p:childTnLst>
                          </p:cTn>
                        </p:par>
                        <p:par>
                          <p:cTn id="12" fill="hold">
                            <p:stCondLst>
                              <p:cond delay="2500"/>
                            </p:stCondLst>
                            <p:childTnLst>
                              <p:par>
                                <p:cTn id="13" presetID="20" presetClass="entr" presetSubtype="0" fill="hold" nodeType="afterEffect">
                                  <p:stCondLst>
                                    <p:cond delay="0"/>
                                  </p:stCondLst>
                                  <p:childTnLst>
                                    <p:set>
                                      <p:cBhvr>
                                        <p:cTn id="14" dur="1" fill="hold">
                                          <p:stCondLst>
                                            <p:cond delay="0"/>
                                          </p:stCondLst>
                                        </p:cTn>
                                        <p:tgtEl>
                                          <p:spTgt spid="41995"/>
                                        </p:tgtEl>
                                        <p:attrNameLst>
                                          <p:attrName>style.visibility</p:attrName>
                                        </p:attrNameLst>
                                      </p:cBhvr>
                                      <p:to>
                                        <p:strVal val="visible"/>
                                      </p:to>
                                    </p:set>
                                    <p:animEffect transition="in" filter="wedge">
                                      <p:cBhvr>
                                        <p:cTn id="15" dur="2000"/>
                                        <p:tgtEl>
                                          <p:spTgt spid="419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994"/>
                                        </p:tgtEl>
                                        <p:attrNameLst>
                                          <p:attrName>style.visibility</p:attrName>
                                        </p:attrNameLst>
                                      </p:cBhvr>
                                      <p:to>
                                        <p:strVal val="visible"/>
                                      </p:to>
                                    </p:set>
                                    <p:animEffect transition="in" filter="wipe(left)">
                                      <p:cBhvr>
                                        <p:cTn id="20"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che mat"/>
          <p:cNvPicPr>
            <a:picLocks noChangeAspect="1" noChangeArrowheads="1"/>
          </p:cNvPicPr>
          <p:nvPr/>
        </p:nvPicPr>
        <p:blipFill>
          <a:blip r:embed="rId3" cstate="print"/>
          <a:srcRect/>
          <a:stretch>
            <a:fillRect/>
          </a:stretch>
        </p:blipFill>
        <p:spPr bwMode="auto">
          <a:xfrm>
            <a:off x="914400" y="1752600"/>
            <a:ext cx="7543800" cy="4800600"/>
          </a:xfrm>
          <a:prstGeom prst="rect">
            <a:avLst/>
          </a:prstGeom>
          <a:noFill/>
          <a:ln w="57150">
            <a:solidFill>
              <a:srgbClr val="000000"/>
            </a:solidFill>
            <a:miter lim="800000"/>
            <a:headEnd/>
            <a:tailEnd/>
          </a:ln>
        </p:spPr>
      </p:pic>
      <p:sp>
        <p:nvSpPr>
          <p:cNvPr id="81926" name="Text Box 6"/>
          <p:cNvSpPr txBox="1">
            <a:spLocks noChangeArrowheads="1"/>
          </p:cNvSpPr>
          <p:nvPr/>
        </p:nvSpPr>
        <p:spPr bwMode="auto">
          <a:xfrm>
            <a:off x="533400" y="0"/>
            <a:ext cx="86106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FF0000"/>
                </a:solidFill>
              </a:rPr>
              <a:t>Đây là biện pháp gì giúp cây trồng ?</a:t>
            </a:r>
          </a:p>
        </p:txBody>
      </p:sp>
      <p:pic>
        <p:nvPicPr>
          <p:cNvPr id="81928" name="Picture 8" descr="21">
            <a:hlinkClick r:id="rId4" action="ppaction://hlinksldjump"/>
          </p:cNvPr>
          <p:cNvPicPr>
            <a:picLocks noChangeAspect="1" noChangeArrowheads="1" noCrop="1"/>
          </p:cNvPicPr>
          <p:nvPr/>
        </p:nvPicPr>
        <p:blipFill>
          <a:blip r:embed="rId5" cstate="print"/>
          <a:srcRect/>
          <a:stretch>
            <a:fillRect/>
          </a:stretch>
        </p:blipFill>
        <p:spPr bwMode="auto">
          <a:xfrm>
            <a:off x="6553200" y="4927600"/>
            <a:ext cx="2514600" cy="2159000"/>
          </a:xfrm>
          <a:prstGeom prst="rect">
            <a:avLst/>
          </a:prstGeom>
          <a:noFill/>
        </p:spPr>
      </p:pic>
      <p:pic>
        <p:nvPicPr>
          <p:cNvPr id="81929" name="Picture 9" descr="21">
            <a:hlinkClick r:id="rId6" action="ppaction://hlinksldjump"/>
          </p:cNvPr>
          <p:cNvPicPr>
            <a:picLocks noChangeAspect="1" noChangeArrowheads="1" noCrop="1"/>
          </p:cNvPicPr>
          <p:nvPr/>
        </p:nvPicPr>
        <p:blipFill>
          <a:blip r:embed="rId5" cstate="print"/>
          <a:srcRect/>
          <a:stretch>
            <a:fillRect/>
          </a:stretch>
        </p:blipFill>
        <p:spPr bwMode="auto">
          <a:xfrm>
            <a:off x="-76200" y="5029200"/>
            <a:ext cx="2514600" cy="21590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fade">
                                      <p:cBhvr>
                                        <p:cTn id="7" dur="1000"/>
                                        <p:tgtEl>
                                          <p:spTgt spid="8192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1929"/>
                                        </p:tgtEl>
                                        <p:attrNameLst>
                                          <p:attrName>style.visibility</p:attrName>
                                        </p:attrNameLst>
                                      </p:cBhvr>
                                      <p:to>
                                        <p:strVal val="visible"/>
                                      </p:to>
                                    </p:set>
                                    <p:animEffect transition="in" filter="fade">
                                      <p:cBhvr>
                                        <p:cTn id="11" dur="1000"/>
                                        <p:tgtEl>
                                          <p:spTgt spid="81929"/>
                                        </p:tgtEl>
                                      </p:cBhvr>
                                    </p:animEffec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81926"/>
                                        </p:tgtEl>
                                        <p:attrNameLst>
                                          <p:attrName>style.visibility</p:attrName>
                                        </p:attrNameLst>
                                      </p:cBhvr>
                                      <p:to>
                                        <p:strVal val="visible"/>
                                      </p:to>
                                    </p:set>
                                    <p:anim calcmode="discrete" valueType="clr">
                                      <p:cBhvr override="childStyle">
                                        <p:cTn id="15" dur="80"/>
                                        <p:tgtEl>
                                          <p:spTgt spid="8192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1926"/>
                                        </p:tgtEl>
                                        <p:attrNameLst>
                                          <p:attrName>fillcolor</p:attrName>
                                        </p:attrNameLst>
                                      </p:cBhvr>
                                      <p:tavLst>
                                        <p:tav tm="0">
                                          <p:val>
                                            <p:clrVal>
                                              <a:schemeClr val="accent2"/>
                                            </p:clrVal>
                                          </p:val>
                                        </p:tav>
                                        <p:tav tm="50000">
                                          <p:val>
                                            <p:clrVal>
                                              <a:schemeClr val="hlink"/>
                                            </p:clrVal>
                                          </p:val>
                                        </p:tav>
                                      </p:tavLst>
                                    </p:anim>
                                    <p:set>
                                      <p:cBhvr>
                                        <p:cTn id="17" dur="80"/>
                                        <p:tgtEl>
                                          <p:spTgt spid="819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0" name="Picture 6" descr="r16_8335"/>
          <p:cNvPicPr>
            <a:picLocks noChangeAspect="1" noChangeArrowheads="1"/>
          </p:cNvPicPr>
          <p:nvPr/>
        </p:nvPicPr>
        <p:blipFill>
          <a:blip r:embed="rId4" cstate="print"/>
          <a:srcRect/>
          <a:stretch>
            <a:fillRect/>
          </a:stretch>
        </p:blipFill>
        <p:spPr bwMode="auto">
          <a:xfrm>
            <a:off x="5257800" y="0"/>
            <a:ext cx="3962400" cy="6629400"/>
          </a:xfrm>
          <a:prstGeom prst="rect">
            <a:avLst/>
          </a:prstGeom>
          <a:noFill/>
        </p:spPr>
      </p:pic>
      <p:pic>
        <p:nvPicPr>
          <p:cNvPr id="82954" name="Picture 10" descr="21">
            <a:hlinkClick r:id="rId5" action="ppaction://hlinksldjump"/>
          </p:cNvPr>
          <p:cNvPicPr>
            <a:picLocks noChangeAspect="1" noChangeArrowheads="1" noCrop="1"/>
          </p:cNvPicPr>
          <p:nvPr/>
        </p:nvPicPr>
        <p:blipFill>
          <a:blip r:embed="rId6" cstate="print"/>
          <a:srcRect/>
          <a:stretch>
            <a:fillRect/>
          </a:stretch>
        </p:blipFill>
        <p:spPr bwMode="auto">
          <a:xfrm>
            <a:off x="0" y="4775200"/>
            <a:ext cx="2514600" cy="2159000"/>
          </a:xfrm>
          <a:prstGeom prst="rect">
            <a:avLst/>
          </a:prstGeom>
          <a:noFill/>
        </p:spPr>
      </p:pic>
      <p:sp>
        <p:nvSpPr>
          <p:cNvPr id="82955" name="Text Box 11"/>
          <p:cNvSpPr txBox="1">
            <a:spLocks noChangeArrowheads="1"/>
          </p:cNvSpPr>
          <p:nvPr/>
        </p:nvSpPr>
        <p:spPr bwMode="auto">
          <a:xfrm>
            <a:off x="3810000" y="152400"/>
            <a:ext cx="2819400" cy="701675"/>
          </a:xfrm>
          <a:prstGeom prst="rect">
            <a:avLst/>
          </a:prstGeom>
          <a:noFill/>
          <a:ln w="9525">
            <a:noFill/>
            <a:miter lim="800000"/>
            <a:headEnd/>
            <a:tailEnd/>
          </a:ln>
          <a:effectLst/>
        </p:spPr>
        <p:txBody>
          <a:bodyPr>
            <a:spAutoFit/>
          </a:bodyPr>
          <a:lstStyle/>
          <a:p>
            <a:pPr algn="l">
              <a:spcBef>
                <a:spcPct val="50000"/>
              </a:spcBef>
            </a:pPr>
            <a:r>
              <a:rPr lang="en-US" sz="4000" b="1">
                <a:solidFill>
                  <a:srgbClr val="0033CC"/>
                </a:solidFill>
              </a:rPr>
              <a:t>Che mát</a:t>
            </a:r>
          </a:p>
        </p:txBody>
      </p:sp>
      <p:grpSp>
        <p:nvGrpSpPr>
          <p:cNvPr id="82973" name="Group 29"/>
          <p:cNvGrpSpPr>
            <a:grpSpLocks/>
          </p:cNvGrpSpPr>
          <p:nvPr/>
        </p:nvGrpSpPr>
        <p:grpSpPr bwMode="auto">
          <a:xfrm>
            <a:off x="661988" y="1066800"/>
            <a:ext cx="3757612" cy="2457450"/>
            <a:chOff x="417" y="672"/>
            <a:chExt cx="2367" cy="1548"/>
          </a:xfrm>
        </p:grpSpPr>
        <p:pic>
          <p:nvPicPr>
            <p:cNvPr id="82968" name="Picture 24" descr="2"/>
            <p:cNvPicPr>
              <a:picLocks noChangeAspect="1" noChangeArrowheads="1"/>
            </p:cNvPicPr>
            <p:nvPr/>
          </p:nvPicPr>
          <p:blipFill>
            <a:blip r:embed="rId7" cstate="print"/>
            <a:srcRect/>
            <a:stretch>
              <a:fillRect/>
            </a:stretch>
          </p:blipFill>
          <p:spPr bwMode="auto">
            <a:xfrm>
              <a:off x="417" y="672"/>
              <a:ext cx="2367" cy="1548"/>
            </a:xfrm>
            <a:prstGeom prst="rect">
              <a:avLst/>
            </a:prstGeom>
            <a:noFill/>
          </p:spPr>
        </p:pic>
        <p:sp>
          <p:nvSpPr>
            <p:cNvPr id="82969" name="Text Box 25"/>
            <p:cNvSpPr txBox="1">
              <a:spLocks noChangeArrowheads="1"/>
            </p:cNvSpPr>
            <p:nvPr/>
          </p:nvSpPr>
          <p:spPr bwMode="auto">
            <a:xfrm>
              <a:off x="561" y="828"/>
              <a:ext cx="1920" cy="1210"/>
            </a:xfrm>
            <a:prstGeom prst="rect">
              <a:avLst/>
            </a:prstGeom>
            <a:noFill/>
            <a:ln w="9525" algn="ctr">
              <a:noFill/>
              <a:miter lim="800000"/>
              <a:headEnd/>
              <a:tailEnd/>
            </a:ln>
            <a:effectLst/>
          </p:spPr>
          <p:txBody>
            <a:bodyPr>
              <a:spAutoFit/>
              <a:flatTx/>
            </a:bodyPr>
            <a:lstStyle/>
            <a:p>
              <a:pPr>
                <a:spcBef>
                  <a:spcPct val="50000"/>
                </a:spcBef>
              </a:pPr>
              <a:r>
                <a:rPr lang="en-US" sz="4000">
                  <a:solidFill>
                    <a:schemeClr val="bg1"/>
                  </a:solidFill>
                </a:rPr>
                <a:t>Tặng bạn </a:t>
              </a:r>
              <a:r>
                <a:rPr lang="en-US" sz="4000">
                  <a:solidFill>
                    <a:srgbClr val="FF0000"/>
                  </a:solidFill>
                </a:rPr>
                <a:t>một quyển vở</a:t>
              </a:r>
            </a:p>
          </p:txBody>
        </p:sp>
      </p:grpSp>
      <p:grpSp>
        <p:nvGrpSpPr>
          <p:cNvPr id="82970" name="Group 26"/>
          <p:cNvGrpSpPr>
            <a:grpSpLocks/>
          </p:cNvGrpSpPr>
          <p:nvPr/>
        </p:nvGrpSpPr>
        <p:grpSpPr bwMode="auto">
          <a:xfrm>
            <a:off x="2362200" y="4114800"/>
            <a:ext cx="3352800" cy="2362200"/>
            <a:chOff x="1200" y="1248"/>
            <a:chExt cx="2592" cy="2148"/>
          </a:xfrm>
        </p:grpSpPr>
        <p:sp>
          <p:nvSpPr>
            <p:cNvPr id="82971" name="AutoShape 27"/>
            <p:cNvSpPr>
              <a:spLocks noChangeArrowheads="1"/>
            </p:cNvSpPr>
            <p:nvPr/>
          </p:nvSpPr>
          <p:spPr bwMode="auto">
            <a:xfrm>
              <a:off x="1200" y="1248"/>
              <a:ext cx="2592" cy="2148"/>
            </a:xfrm>
            <a:prstGeom prst="star32">
              <a:avLst>
                <a:gd name="adj" fmla="val 37500"/>
              </a:avLst>
            </a:prstGeom>
            <a:gradFill rotWithShape="1">
              <a:gsLst>
                <a:gs pos="0">
                  <a:schemeClr val="tx1"/>
                </a:gs>
                <a:gs pos="100000">
                  <a:srgbClr val="FF0066"/>
                </a:gs>
              </a:gsLst>
              <a:path path="shape">
                <a:fillToRect l="50000" t="50000" r="50000" b="50000"/>
              </a:path>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0066"/>
              </a:extrusionClr>
            </a:sp3d>
          </p:spPr>
          <p:txBody>
            <a:bodyPr wrap="none" anchor="ctr">
              <a:flatTx/>
            </a:bodyPr>
            <a:lstStyle/>
            <a:p>
              <a:pPr eaLnBrk="0" hangingPunct="0"/>
              <a:endParaRPr lang="en-US" sz="2800">
                <a:solidFill>
                  <a:schemeClr val="folHlink"/>
                </a:solidFill>
                <a:latin typeface=".VnArialH" pitchFamily="34" charset="0"/>
              </a:endParaRPr>
            </a:p>
          </p:txBody>
        </p:sp>
        <p:sp>
          <p:nvSpPr>
            <p:cNvPr id="82972" name="Text Box 28"/>
            <p:cNvSpPr txBox="1">
              <a:spLocks noChangeArrowheads="1"/>
            </p:cNvSpPr>
            <p:nvPr/>
          </p:nvSpPr>
          <p:spPr bwMode="auto">
            <a:xfrm>
              <a:off x="1920" y="1870"/>
              <a:ext cx="1168" cy="1413"/>
            </a:xfrm>
            <a:prstGeom prst="rect">
              <a:avLst/>
            </a:prstGeom>
            <a:gradFill rotWithShape="1">
              <a:gsLst>
                <a:gs pos="0">
                  <a:schemeClr val="tx1"/>
                </a:gs>
                <a:gs pos="100000">
                  <a:srgbClr val="FF0066"/>
                </a:gs>
              </a:gsLst>
              <a:path path="shape">
                <a:fillToRect l="50000" t="50000" r="50000" b="50000"/>
              </a:path>
            </a:gradFill>
            <a:ln w="9525">
              <a:noFill/>
              <a:miter lim="800000"/>
              <a:headEnd/>
              <a:tailEnd/>
            </a:ln>
            <a:effectLst/>
          </p:spPr>
          <p:txBody>
            <a:bodyPr>
              <a:spAutoFit/>
            </a:bodyPr>
            <a:lstStyle/>
            <a:p>
              <a:pPr eaLnBrk="0" hangingPunct="0">
                <a:spcBef>
                  <a:spcPct val="50000"/>
                </a:spcBef>
              </a:pPr>
              <a:r>
                <a:rPr lang="en-US" sz="3200" b="1">
                  <a:solidFill>
                    <a:srgbClr val="00FF00"/>
                  </a:solidFill>
                  <a:latin typeface=".VnSouthernH" pitchFamily="34" charset="0"/>
                </a:rPr>
                <a:t>Chóc mõng b¹n</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954"/>
                                        </p:tgtEl>
                                        <p:attrNameLst>
                                          <p:attrName>style.visibility</p:attrName>
                                        </p:attrNameLst>
                                      </p:cBhvr>
                                      <p:to>
                                        <p:strVal val="visible"/>
                                      </p:to>
                                    </p:set>
                                    <p:animEffect transition="in" filter="fade">
                                      <p:cBhvr>
                                        <p:cTn id="7" dur="1000"/>
                                        <p:tgtEl>
                                          <p:spTgt spid="8295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2955"/>
                                        </p:tgtEl>
                                        <p:attrNameLst>
                                          <p:attrName>style.visibility</p:attrName>
                                        </p:attrNameLst>
                                      </p:cBhvr>
                                      <p:to>
                                        <p:strVal val="visible"/>
                                      </p:to>
                                    </p:set>
                                    <p:anim calcmode="discrete" valueType="clr">
                                      <p:cBhvr override="childStyle">
                                        <p:cTn id="12" dur="80"/>
                                        <p:tgtEl>
                                          <p:spTgt spid="829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2955"/>
                                        </p:tgtEl>
                                        <p:attrNameLst>
                                          <p:attrName>fillcolor</p:attrName>
                                        </p:attrNameLst>
                                      </p:cBhvr>
                                      <p:tavLst>
                                        <p:tav tm="0">
                                          <p:val>
                                            <p:clrVal>
                                              <a:schemeClr val="accent2"/>
                                            </p:clrVal>
                                          </p:val>
                                        </p:tav>
                                        <p:tav tm="50000">
                                          <p:val>
                                            <p:clrVal>
                                              <a:schemeClr val="hlink"/>
                                            </p:clrVal>
                                          </p:val>
                                        </p:tav>
                                      </p:tavLst>
                                    </p:anim>
                                    <p:set>
                                      <p:cBhvr>
                                        <p:cTn id="14" dur="80"/>
                                        <p:tgtEl>
                                          <p:spTgt spid="82955"/>
                                        </p:tgtEl>
                                        <p:attrNameLst>
                                          <p:attrName>fill.type</p:attrName>
                                        </p:attrNameLst>
                                      </p:cBhvr>
                                      <p:to>
                                        <p:strVal val="solid"/>
                                      </p:to>
                                    </p:set>
                                  </p:childTnLst>
                                </p:cTn>
                              </p:par>
                              <p:par>
                                <p:cTn id="15" presetID="23" presetClass="entr" presetSubtype="16" repeatCount="2000" fill="hold" nodeType="withEffect">
                                  <p:stCondLst>
                                    <p:cond delay="0"/>
                                  </p:stCondLst>
                                  <p:childTnLst>
                                    <p:set>
                                      <p:cBhvr>
                                        <p:cTn id="16" dur="1" fill="hold">
                                          <p:stCondLst>
                                            <p:cond delay="0"/>
                                          </p:stCondLst>
                                        </p:cTn>
                                        <p:tgtEl>
                                          <p:spTgt spid="82970"/>
                                        </p:tgtEl>
                                        <p:attrNameLst>
                                          <p:attrName>style.visibility</p:attrName>
                                        </p:attrNameLst>
                                      </p:cBhvr>
                                      <p:to>
                                        <p:strVal val="visible"/>
                                      </p:to>
                                    </p:set>
                                    <p:anim calcmode="lin" valueType="num">
                                      <p:cBhvr>
                                        <p:cTn id="17" dur="1000" fill="hold"/>
                                        <p:tgtEl>
                                          <p:spTgt spid="82970"/>
                                        </p:tgtEl>
                                        <p:attrNameLst>
                                          <p:attrName>ppt_w</p:attrName>
                                        </p:attrNameLst>
                                      </p:cBhvr>
                                      <p:tavLst>
                                        <p:tav tm="0">
                                          <p:val>
                                            <p:fltVal val="0"/>
                                          </p:val>
                                        </p:tav>
                                        <p:tav tm="100000">
                                          <p:val>
                                            <p:strVal val="#ppt_w"/>
                                          </p:val>
                                        </p:tav>
                                      </p:tavLst>
                                    </p:anim>
                                    <p:anim calcmode="lin" valueType="num">
                                      <p:cBhvr>
                                        <p:cTn id="18" dur="1000" fill="hold"/>
                                        <p:tgtEl>
                                          <p:spTgt spid="829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2973"/>
                                        </p:tgtEl>
                                        <p:attrNameLst>
                                          <p:attrName>style.visibility</p:attrName>
                                        </p:attrNameLst>
                                      </p:cBhvr>
                                      <p:to>
                                        <p:strVal val="visible"/>
                                      </p:to>
                                    </p:set>
                                    <p:animEffect transition="in" filter="dissolve">
                                      <p:cBhvr>
                                        <p:cTn id="23" dur="500"/>
                                        <p:tgtEl>
                                          <p:spTgt spid="82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080505_canhrungchay"/>
          <p:cNvPicPr>
            <a:picLocks noChangeAspect="1" noChangeArrowheads="1"/>
          </p:cNvPicPr>
          <p:nvPr/>
        </p:nvPicPr>
        <p:blipFill>
          <a:blip r:embed="rId3" cstate="print"/>
          <a:srcRect/>
          <a:stretch>
            <a:fillRect/>
          </a:stretch>
        </p:blipFill>
        <p:spPr bwMode="auto">
          <a:xfrm>
            <a:off x="914400" y="1524000"/>
            <a:ext cx="7620000" cy="5181600"/>
          </a:xfrm>
          <a:prstGeom prst="rect">
            <a:avLst/>
          </a:prstGeom>
          <a:solidFill>
            <a:srgbClr val="FF0066"/>
          </a:solidFill>
          <a:ln w="57150">
            <a:solidFill>
              <a:srgbClr val="FF0066"/>
            </a:solidFill>
            <a:miter lim="800000"/>
            <a:headEnd/>
            <a:tailEnd/>
          </a:ln>
        </p:spPr>
      </p:pic>
      <p:sp>
        <p:nvSpPr>
          <p:cNvPr id="83973" name="Text Box 5"/>
          <p:cNvSpPr txBox="1">
            <a:spLocks noChangeArrowheads="1"/>
          </p:cNvSpPr>
          <p:nvPr/>
        </p:nvSpPr>
        <p:spPr bwMode="auto">
          <a:xfrm>
            <a:off x="381000" y="762000"/>
            <a:ext cx="43434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83974" name="Text Box 6"/>
          <p:cNvSpPr txBox="1">
            <a:spLocks noChangeArrowheads="1"/>
          </p:cNvSpPr>
          <p:nvPr/>
        </p:nvSpPr>
        <p:spPr bwMode="auto">
          <a:xfrm>
            <a:off x="457200" y="304800"/>
            <a:ext cx="83058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83975" name="Text Box 7"/>
          <p:cNvSpPr txBox="1">
            <a:spLocks noChangeArrowheads="1"/>
          </p:cNvSpPr>
          <p:nvPr/>
        </p:nvSpPr>
        <p:spPr bwMode="auto">
          <a:xfrm>
            <a:off x="1371600" y="60325"/>
            <a:ext cx="69342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FF0000"/>
                </a:solidFill>
              </a:rPr>
              <a:t>Bếp lò này giúp ta làm gì?</a:t>
            </a:r>
          </a:p>
        </p:txBody>
      </p:sp>
      <p:pic>
        <p:nvPicPr>
          <p:cNvPr id="83978" name="Picture 10" descr="21">
            <a:hlinkClick r:id="rId4" action="ppaction://hlinksldjump"/>
          </p:cNvPr>
          <p:cNvPicPr>
            <a:picLocks noChangeAspect="1" noChangeArrowheads="1" noCrop="1"/>
          </p:cNvPicPr>
          <p:nvPr/>
        </p:nvPicPr>
        <p:blipFill>
          <a:blip r:embed="rId5" cstate="print"/>
          <a:srcRect/>
          <a:stretch>
            <a:fillRect/>
          </a:stretch>
        </p:blipFill>
        <p:spPr bwMode="auto">
          <a:xfrm>
            <a:off x="0" y="4775200"/>
            <a:ext cx="2514600" cy="2159000"/>
          </a:xfrm>
          <a:prstGeom prst="rect">
            <a:avLst/>
          </a:prstGeom>
          <a:noFill/>
        </p:spPr>
      </p:pic>
      <p:pic>
        <p:nvPicPr>
          <p:cNvPr id="83979" name="Picture 11" descr="21">
            <a:hlinkClick r:id="rId6" action="ppaction://hlinksldjump"/>
          </p:cNvPr>
          <p:cNvPicPr>
            <a:picLocks noChangeAspect="1" noChangeArrowheads="1" noCrop="1"/>
          </p:cNvPicPr>
          <p:nvPr/>
        </p:nvPicPr>
        <p:blipFill>
          <a:blip r:embed="rId5" cstate="print"/>
          <a:srcRect/>
          <a:stretch>
            <a:fillRect/>
          </a:stretch>
        </p:blipFill>
        <p:spPr bwMode="auto">
          <a:xfrm flipH="1">
            <a:off x="7239000" y="4800600"/>
            <a:ext cx="1828800" cy="21590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3978"/>
                                        </p:tgtEl>
                                        <p:attrNameLst>
                                          <p:attrName>style.visibility</p:attrName>
                                        </p:attrNameLst>
                                      </p:cBhvr>
                                      <p:to>
                                        <p:strVal val="visible"/>
                                      </p:to>
                                    </p:set>
                                    <p:animEffect transition="in" filter="fade">
                                      <p:cBhvr>
                                        <p:cTn id="7" dur="1000"/>
                                        <p:tgtEl>
                                          <p:spTgt spid="839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3979"/>
                                        </p:tgtEl>
                                        <p:attrNameLst>
                                          <p:attrName>style.visibility</p:attrName>
                                        </p:attrNameLst>
                                      </p:cBhvr>
                                      <p:to>
                                        <p:strVal val="visible"/>
                                      </p:to>
                                    </p:set>
                                    <p:animEffect transition="in" filter="fade">
                                      <p:cBhvr>
                                        <p:cTn id="11" dur="1000"/>
                                        <p:tgtEl>
                                          <p:spTgt spid="83979"/>
                                        </p:tgtEl>
                                      </p:cBhvr>
                                    </p:animEffec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83975"/>
                                        </p:tgtEl>
                                        <p:attrNameLst>
                                          <p:attrName>style.visibility</p:attrName>
                                        </p:attrNameLst>
                                      </p:cBhvr>
                                      <p:to>
                                        <p:strVal val="visible"/>
                                      </p:to>
                                    </p:set>
                                    <p:anim calcmode="discrete" valueType="clr">
                                      <p:cBhvr override="childStyle">
                                        <p:cTn id="15" dur="80"/>
                                        <p:tgtEl>
                                          <p:spTgt spid="8397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3975"/>
                                        </p:tgtEl>
                                        <p:attrNameLst>
                                          <p:attrName>fillcolor</p:attrName>
                                        </p:attrNameLst>
                                      </p:cBhvr>
                                      <p:tavLst>
                                        <p:tav tm="0">
                                          <p:val>
                                            <p:clrVal>
                                              <a:schemeClr val="accent2"/>
                                            </p:clrVal>
                                          </p:val>
                                        </p:tav>
                                        <p:tav tm="50000">
                                          <p:val>
                                            <p:clrVal>
                                              <a:schemeClr val="hlink"/>
                                            </p:clrVal>
                                          </p:val>
                                        </p:tav>
                                      </p:tavLst>
                                    </p:anim>
                                    <p:set>
                                      <p:cBhvr>
                                        <p:cTn id="17" dur="80"/>
                                        <p:tgtEl>
                                          <p:spTgt spid="839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endParaRPr lang="en-US"/>
          </a:p>
        </p:txBody>
      </p:sp>
      <p:sp>
        <p:nvSpPr>
          <p:cNvPr id="106499" name="Rectangle 3"/>
          <p:cNvSpPr>
            <a:spLocks noGrp="1" noChangeArrowheads="1"/>
          </p:cNvSpPr>
          <p:nvPr>
            <p:ph type="body" idx="1"/>
          </p:nvPr>
        </p:nvSpPr>
        <p:spPr/>
        <p:txBody>
          <a:bodyPr/>
          <a:lstStyle/>
          <a:p>
            <a:endParaRPr lang="en-US"/>
          </a:p>
        </p:txBody>
      </p:sp>
      <p:pic>
        <p:nvPicPr>
          <p:cNvPr id="106500" name="Picture 4" descr="ANd9GcRF5s1I1Zf1RIglk2uKxjuRWyJVo9kOPt8KDuEta6Ft_eSDjBFE"/>
          <p:cNvPicPr>
            <a:picLocks noChangeAspect="1" noChangeArrowheads="1"/>
          </p:cNvPicPr>
          <p:nvPr/>
        </p:nvPicPr>
        <p:blipFill>
          <a:blip r:embed="rId4" cstate="print"/>
          <a:srcRect/>
          <a:stretch>
            <a:fillRect/>
          </a:stretch>
        </p:blipFill>
        <p:spPr bwMode="auto">
          <a:xfrm>
            <a:off x="155575" y="46038"/>
            <a:ext cx="8988425" cy="6500812"/>
          </a:xfrm>
          <a:prstGeom prst="rect">
            <a:avLst/>
          </a:prstGeom>
          <a:noFill/>
        </p:spPr>
      </p:pic>
      <p:pic>
        <p:nvPicPr>
          <p:cNvPr id="106501" name="Picture 5" descr="21">
            <a:hlinkClick r:id="rId5" action="ppaction://hlinksldjump"/>
          </p:cNvPr>
          <p:cNvPicPr>
            <a:picLocks noChangeAspect="1" noChangeArrowheads="1" noCrop="1"/>
          </p:cNvPicPr>
          <p:nvPr/>
        </p:nvPicPr>
        <p:blipFill>
          <a:blip r:embed="rId6" cstate="print"/>
          <a:srcRect/>
          <a:stretch>
            <a:fillRect/>
          </a:stretch>
        </p:blipFill>
        <p:spPr bwMode="auto">
          <a:xfrm>
            <a:off x="0" y="4775200"/>
            <a:ext cx="2514600" cy="2159000"/>
          </a:xfrm>
          <a:prstGeom prst="rect">
            <a:avLst/>
          </a:prstGeom>
          <a:noFill/>
        </p:spPr>
      </p:pic>
      <p:grpSp>
        <p:nvGrpSpPr>
          <p:cNvPr id="106507" name="Group 11"/>
          <p:cNvGrpSpPr>
            <a:grpSpLocks/>
          </p:cNvGrpSpPr>
          <p:nvPr/>
        </p:nvGrpSpPr>
        <p:grpSpPr bwMode="auto">
          <a:xfrm>
            <a:off x="6019800" y="1219200"/>
            <a:ext cx="3124200" cy="2971800"/>
            <a:chOff x="3984" y="1008"/>
            <a:chExt cx="1776" cy="2304"/>
          </a:xfrm>
        </p:grpSpPr>
        <p:sp>
          <p:nvSpPr>
            <p:cNvPr id="106503" name="AutoShape 7"/>
            <p:cNvSpPr>
              <a:spLocks noChangeArrowheads="1"/>
            </p:cNvSpPr>
            <p:nvPr/>
          </p:nvSpPr>
          <p:spPr bwMode="auto">
            <a:xfrm>
              <a:off x="3984" y="1008"/>
              <a:ext cx="1776" cy="2304"/>
            </a:xfrm>
            <a:prstGeom prst="star8">
              <a:avLst>
                <a:gd name="adj" fmla="val 38250"/>
              </a:avLst>
            </a:prstGeom>
            <a:solidFill>
              <a:srgbClr val="FFFF00"/>
            </a:solidFill>
            <a:ln w="9525" algn="ctr">
              <a:solidFill>
                <a:srgbClr val="FF0000"/>
              </a:solidFill>
              <a:miter lim="800000"/>
              <a:headEnd/>
              <a:tailEnd/>
            </a:ln>
            <a:effectLst/>
          </p:spPr>
          <p:txBody>
            <a:bodyPr wrap="none" anchor="ctr"/>
            <a:lstStyle/>
            <a:p>
              <a:endParaRPr lang="en-US"/>
            </a:p>
          </p:txBody>
        </p:sp>
        <p:sp>
          <p:nvSpPr>
            <p:cNvPr id="106504" name="Text Box 8"/>
            <p:cNvSpPr txBox="1">
              <a:spLocks noChangeArrowheads="1"/>
            </p:cNvSpPr>
            <p:nvPr/>
          </p:nvSpPr>
          <p:spPr bwMode="auto">
            <a:xfrm>
              <a:off x="4320" y="1296"/>
              <a:ext cx="1200" cy="1489"/>
            </a:xfrm>
            <a:prstGeom prst="rect">
              <a:avLst/>
            </a:prstGeom>
            <a:noFill/>
            <a:ln w="9525" algn="ctr">
              <a:noFill/>
              <a:miter lim="800000"/>
              <a:headEnd/>
              <a:tailEnd/>
            </a:ln>
            <a:effectLst/>
          </p:spPr>
          <p:txBody>
            <a:bodyPr>
              <a:spAutoFit/>
              <a:flatTx/>
            </a:bodyPr>
            <a:lstStyle/>
            <a:p>
              <a:pPr>
                <a:spcBef>
                  <a:spcPct val="50000"/>
                </a:spcBef>
              </a:pPr>
              <a:r>
                <a:rPr lang="en-US" sz="4000">
                  <a:solidFill>
                    <a:srgbClr val="FF0000"/>
                  </a:solidFill>
                </a:rPr>
                <a:t>Tặng bạn một cây ê ke</a:t>
              </a:r>
            </a:p>
          </p:txBody>
        </p:sp>
      </p:grpSp>
      <p:sp>
        <p:nvSpPr>
          <p:cNvPr id="106505" name="Text Box 9"/>
          <p:cNvSpPr txBox="1">
            <a:spLocks noChangeArrowheads="1"/>
          </p:cNvSpPr>
          <p:nvPr/>
        </p:nvSpPr>
        <p:spPr bwMode="auto">
          <a:xfrm>
            <a:off x="3810000" y="152400"/>
            <a:ext cx="22860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Sưởi ấm</a:t>
            </a:r>
          </a:p>
        </p:txBody>
      </p:sp>
      <p:pic>
        <p:nvPicPr>
          <p:cNvPr id="106508" name="Picture 12" descr="r16_8335"/>
          <p:cNvPicPr>
            <a:picLocks noChangeAspect="1" noChangeArrowheads="1"/>
          </p:cNvPicPr>
          <p:nvPr/>
        </p:nvPicPr>
        <p:blipFill>
          <a:blip r:embed="rId7" cstate="print"/>
          <a:srcRect/>
          <a:stretch>
            <a:fillRect/>
          </a:stretch>
        </p:blipFill>
        <p:spPr bwMode="auto">
          <a:xfrm>
            <a:off x="2209800" y="990600"/>
            <a:ext cx="3962400" cy="41148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fade">
                                      <p:cBhvr>
                                        <p:cTn id="7" dur="10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6505"/>
                                        </p:tgtEl>
                                        <p:attrNameLst>
                                          <p:attrName>style.visibility</p:attrName>
                                        </p:attrNameLst>
                                      </p:cBhvr>
                                      <p:to>
                                        <p:strVal val="visible"/>
                                      </p:to>
                                    </p:set>
                                    <p:anim calcmode="discrete" valueType="clr">
                                      <p:cBhvr override="childStyle">
                                        <p:cTn id="12" dur="80"/>
                                        <p:tgtEl>
                                          <p:spTgt spid="10650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6505"/>
                                        </p:tgtEl>
                                        <p:attrNameLst>
                                          <p:attrName>fillcolor</p:attrName>
                                        </p:attrNameLst>
                                      </p:cBhvr>
                                      <p:tavLst>
                                        <p:tav tm="0">
                                          <p:val>
                                            <p:clrVal>
                                              <a:schemeClr val="accent2"/>
                                            </p:clrVal>
                                          </p:val>
                                        </p:tav>
                                        <p:tav tm="50000">
                                          <p:val>
                                            <p:clrVal>
                                              <a:schemeClr val="hlink"/>
                                            </p:clrVal>
                                          </p:val>
                                        </p:tav>
                                      </p:tavLst>
                                    </p:anim>
                                    <p:set>
                                      <p:cBhvr>
                                        <p:cTn id="14" dur="80"/>
                                        <p:tgtEl>
                                          <p:spTgt spid="106505"/>
                                        </p:tgtEl>
                                        <p:attrNameLst>
                                          <p:attrName>fill.type</p:attrName>
                                        </p:attrNameLst>
                                      </p:cBhvr>
                                      <p:to>
                                        <p:strVal val="solid"/>
                                      </p:to>
                                    </p:set>
                                  </p:childTnLst>
                                </p:cTn>
                              </p:par>
                            </p:childTnLst>
                          </p:cTn>
                        </p:par>
                        <p:par>
                          <p:cTn id="15" fill="hold">
                            <p:stCondLst>
                              <p:cond delay="280"/>
                            </p:stCondLst>
                            <p:childTnLst>
                              <p:par>
                                <p:cTn id="16" presetID="9" presetClass="entr" presetSubtype="0" fill="hold" nodeType="afterEffect">
                                  <p:stCondLst>
                                    <p:cond delay="0"/>
                                  </p:stCondLst>
                                  <p:childTnLst>
                                    <p:set>
                                      <p:cBhvr>
                                        <p:cTn id="17" dur="1" fill="hold">
                                          <p:stCondLst>
                                            <p:cond delay="0"/>
                                          </p:stCondLst>
                                        </p:cTn>
                                        <p:tgtEl>
                                          <p:spTgt spid="106507"/>
                                        </p:tgtEl>
                                        <p:attrNameLst>
                                          <p:attrName>style.visibility</p:attrName>
                                        </p:attrNameLst>
                                      </p:cBhvr>
                                      <p:to>
                                        <p:strVal val="visible"/>
                                      </p:to>
                                    </p:set>
                                    <p:animEffect transition="in" filter="dissolve">
                                      <p:cBhvr>
                                        <p:cTn id="18" dur="500"/>
                                        <p:tgtEl>
                                          <p:spTgt spid="106507"/>
                                        </p:tgtEl>
                                      </p:cBhvr>
                                    </p:animEffect>
                                  </p:childTnLst>
                                </p:cTn>
                              </p:par>
                            </p:childTnLst>
                          </p:cTn>
                        </p:par>
                        <p:par>
                          <p:cTn id="19" fill="hold">
                            <p:stCondLst>
                              <p:cond delay="780"/>
                            </p:stCondLst>
                            <p:childTnLst>
                              <p:par>
                                <p:cTn id="20" presetID="26" presetClass="emph" presetSubtype="0" repeatCount="2000" fill="hold" nodeType="afterEffect">
                                  <p:stCondLst>
                                    <p:cond delay="0"/>
                                  </p:stCondLst>
                                  <p:childTnLst>
                                    <p:animEffect transition="out" filter="fade">
                                      <p:cBhvr>
                                        <p:cTn id="21" dur="5000" tmFilter="0, 0; .2, .5; .8, .5; 1, 0"/>
                                        <p:tgtEl>
                                          <p:spTgt spid="106508"/>
                                        </p:tgtEl>
                                      </p:cBhvr>
                                    </p:animEffect>
                                    <p:animScale>
                                      <p:cBhvr>
                                        <p:cTn id="22" dur="2500" autoRev="1" fill="hold"/>
                                        <p:tgtEl>
                                          <p:spTgt spid="106508"/>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tuoi 1"/>
          <p:cNvPicPr>
            <a:picLocks noChangeAspect="1" noChangeArrowheads="1"/>
          </p:cNvPicPr>
          <p:nvPr/>
        </p:nvPicPr>
        <p:blipFill>
          <a:blip r:embed="rId3" cstate="print"/>
          <a:srcRect/>
          <a:stretch>
            <a:fillRect/>
          </a:stretch>
        </p:blipFill>
        <p:spPr bwMode="auto">
          <a:xfrm>
            <a:off x="838200" y="1447800"/>
            <a:ext cx="7772400" cy="5257800"/>
          </a:xfrm>
          <a:prstGeom prst="rect">
            <a:avLst/>
          </a:prstGeom>
          <a:noFill/>
          <a:ln w="57150">
            <a:solidFill>
              <a:srgbClr val="FF0000"/>
            </a:solidFill>
            <a:miter lim="800000"/>
            <a:headEnd/>
            <a:tailEnd/>
          </a:ln>
        </p:spPr>
      </p:pic>
      <p:sp>
        <p:nvSpPr>
          <p:cNvPr id="84998" name="Text Box 6"/>
          <p:cNvSpPr txBox="1">
            <a:spLocks noChangeArrowheads="1"/>
          </p:cNvSpPr>
          <p:nvPr/>
        </p:nvSpPr>
        <p:spPr bwMode="auto">
          <a:xfrm>
            <a:off x="304800" y="-76200"/>
            <a:ext cx="87630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FF0000"/>
                </a:solidFill>
              </a:rPr>
              <a:t>Đây là biện pháp gì giúp cây trồng ?</a:t>
            </a:r>
          </a:p>
        </p:txBody>
      </p:sp>
      <p:pic>
        <p:nvPicPr>
          <p:cNvPr id="85000" name="Picture 8" descr="21"/>
          <p:cNvPicPr>
            <a:picLocks noChangeAspect="1" noChangeArrowheads="1" noCrop="1"/>
          </p:cNvPicPr>
          <p:nvPr/>
        </p:nvPicPr>
        <p:blipFill>
          <a:blip r:embed="rId4" cstate="print"/>
          <a:srcRect/>
          <a:stretch>
            <a:fillRect/>
          </a:stretch>
        </p:blipFill>
        <p:spPr bwMode="auto">
          <a:xfrm>
            <a:off x="0" y="4775200"/>
            <a:ext cx="2514600" cy="2159000"/>
          </a:xfrm>
          <a:prstGeom prst="rect">
            <a:avLst/>
          </a:prstGeom>
          <a:noFill/>
        </p:spPr>
      </p:pic>
      <p:pic>
        <p:nvPicPr>
          <p:cNvPr id="85001" name="Picture 9" descr="21">
            <a:hlinkClick r:id="rId5" action="ppaction://hlinksldjump"/>
          </p:cNvPr>
          <p:cNvPicPr>
            <a:picLocks noChangeAspect="1" noChangeArrowheads="1" noCrop="1"/>
          </p:cNvPicPr>
          <p:nvPr/>
        </p:nvPicPr>
        <p:blipFill>
          <a:blip r:embed="rId4" cstate="print"/>
          <a:srcRect/>
          <a:stretch>
            <a:fillRect/>
          </a:stretch>
        </p:blipFill>
        <p:spPr bwMode="auto">
          <a:xfrm>
            <a:off x="7010400" y="4800600"/>
            <a:ext cx="2514600" cy="21590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fade">
                                      <p:cBhvr>
                                        <p:cTn id="7" dur="1000"/>
                                        <p:tgtEl>
                                          <p:spTgt spid="8500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5001"/>
                                        </p:tgtEl>
                                        <p:attrNameLst>
                                          <p:attrName>style.visibility</p:attrName>
                                        </p:attrNameLst>
                                      </p:cBhvr>
                                      <p:to>
                                        <p:strVal val="visible"/>
                                      </p:to>
                                    </p:set>
                                    <p:animEffect transition="in" filter="fade">
                                      <p:cBhvr>
                                        <p:cTn id="11" dur="1000"/>
                                        <p:tgtEl>
                                          <p:spTgt spid="85001"/>
                                        </p:tgtEl>
                                      </p:cBhvr>
                                    </p:animEffec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84998"/>
                                        </p:tgtEl>
                                        <p:attrNameLst>
                                          <p:attrName>style.visibility</p:attrName>
                                        </p:attrNameLst>
                                      </p:cBhvr>
                                      <p:to>
                                        <p:strVal val="visible"/>
                                      </p:to>
                                    </p:set>
                                    <p:anim calcmode="discrete" valueType="clr">
                                      <p:cBhvr override="childStyle">
                                        <p:cTn id="15" dur="80"/>
                                        <p:tgtEl>
                                          <p:spTgt spid="8499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4998"/>
                                        </p:tgtEl>
                                        <p:attrNameLst>
                                          <p:attrName>fillcolor</p:attrName>
                                        </p:attrNameLst>
                                      </p:cBhvr>
                                      <p:tavLst>
                                        <p:tav tm="0">
                                          <p:val>
                                            <p:clrVal>
                                              <a:schemeClr val="accent2"/>
                                            </p:clrVal>
                                          </p:val>
                                        </p:tav>
                                        <p:tav tm="50000">
                                          <p:val>
                                            <p:clrVal>
                                              <a:schemeClr val="hlink"/>
                                            </p:clrVal>
                                          </p:val>
                                        </p:tav>
                                      </p:tavLst>
                                    </p:anim>
                                    <p:set>
                                      <p:cBhvr>
                                        <p:cTn id="17" dur="80"/>
                                        <p:tgtEl>
                                          <p:spTgt spid="849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r16_8335"/>
          <p:cNvPicPr>
            <a:picLocks noChangeAspect="1" noChangeArrowheads="1"/>
          </p:cNvPicPr>
          <p:nvPr/>
        </p:nvPicPr>
        <p:blipFill>
          <a:blip r:embed="rId4" cstate="print"/>
          <a:srcRect/>
          <a:stretch>
            <a:fillRect/>
          </a:stretch>
        </p:blipFill>
        <p:spPr bwMode="auto">
          <a:xfrm>
            <a:off x="5105400" y="0"/>
            <a:ext cx="3962400" cy="6629400"/>
          </a:xfrm>
          <a:prstGeom prst="rect">
            <a:avLst/>
          </a:prstGeom>
          <a:noFill/>
        </p:spPr>
      </p:pic>
      <p:pic>
        <p:nvPicPr>
          <p:cNvPr id="86026" name="Picture 10" descr="21">
            <a:hlinkClick r:id="rId5" action="ppaction://hlinksldjump"/>
          </p:cNvPr>
          <p:cNvPicPr>
            <a:picLocks noChangeAspect="1" noChangeArrowheads="1" noCrop="1"/>
          </p:cNvPicPr>
          <p:nvPr/>
        </p:nvPicPr>
        <p:blipFill>
          <a:blip r:embed="rId6" cstate="print"/>
          <a:srcRect/>
          <a:stretch>
            <a:fillRect/>
          </a:stretch>
        </p:blipFill>
        <p:spPr bwMode="auto">
          <a:xfrm>
            <a:off x="0" y="4622800"/>
            <a:ext cx="2514600" cy="2159000"/>
          </a:xfrm>
          <a:prstGeom prst="rect">
            <a:avLst/>
          </a:prstGeom>
          <a:noFill/>
        </p:spPr>
      </p:pic>
      <p:sp>
        <p:nvSpPr>
          <p:cNvPr id="86029" name="Text Box 13"/>
          <p:cNvSpPr txBox="1">
            <a:spLocks noChangeArrowheads="1"/>
          </p:cNvSpPr>
          <p:nvPr/>
        </p:nvSpPr>
        <p:spPr bwMode="auto">
          <a:xfrm>
            <a:off x="1828800" y="76200"/>
            <a:ext cx="54864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Tưới mát cho cây</a:t>
            </a:r>
          </a:p>
        </p:txBody>
      </p:sp>
      <p:grpSp>
        <p:nvGrpSpPr>
          <p:cNvPr id="86035" name="Group 19"/>
          <p:cNvGrpSpPr>
            <a:grpSpLocks/>
          </p:cNvGrpSpPr>
          <p:nvPr/>
        </p:nvGrpSpPr>
        <p:grpSpPr bwMode="auto">
          <a:xfrm>
            <a:off x="1381125" y="760413"/>
            <a:ext cx="3419475" cy="4021137"/>
            <a:chOff x="486" y="144"/>
            <a:chExt cx="2154" cy="2533"/>
          </a:xfrm>
        </p:grpSpPr>
        <p:pic>
          <p:nvPicPr>
            <p:cNvPr id="86033" name="Picture 17" descr="chúc mừng"/>
            <p:cNvPicPr>
              <a:picLocks noChangeAspect="1" noChangeArrowheads="1"/>
            </p:cNvPicPr>
            <p:nvPr/>
          </p:nvPicPr>
          <p:blipFill>
            <a:blip r:embed="rId7" cstate="print"/>
            <a:srcRect/>
            <a:stretch>
              <a:fillRect/>
            </a:stretch>
          </p:blipFill>
          <p:spPr bwMode="auto">
            <a:xfrm>
              <a:off x="486" y="144"/>
              <a:ext cx="2154" cy="2154"/>
            </a:xfrm>
            <a:prstGeom prst="rect">
              <a:avLst/>
            </a:prstGeom>
            <a:noFill/>
          </p:spPr>
        </p:pic>
        <p:sp>
          <p:nvSpPr>
            <p:cNvPr id="86034" name="Text Box 18"/>
            <p:cNvSpPr txBox="1">
              <a:spLocks noChangeArrowheads="1"/>
            </p:cNvSpPr>
            <p:nvPr/>
          </p:nvSpPr>
          <p:spPr bwMode="auto">
            <a:xfrm>
              <a:off x="528" y="1200"/>
              <a:ext cx="2112" cy="1477"/>
            </a:xfrm>
            <a:prstGeom prst="rect">
              <a:avLst/>
            </a:prstGeom>
            <a:solidFill>
              <a:srgbClr val="FFFF00"/>
            </a:solidFill>
            <a:ln w="57150">
              <a:solidFill>
                <a:schemeClr val="tx1"/>
              </a:solidFill>
              <a:miter lim="800000"/>
              <a:headEnd/>
              <a:tailEnd/>
            </a:ln>
            <a:effectLst/>
          </p:spPr>
          <p:txBody>
            <a:bodyPr>
              <a:spAutoFit/>
            </a:bodyPr>
            <a:lstStyle/>
            <a:p>
              <a:pPr algn="l">
                <a:spcBef>
                  <a:spcPct val="50000"/>
                </a:spcBef>
              </a:pPr>
              <a:r>
                <a:rPr lang="en-US" sz="4800">
                  <a:solidFill>
                    <a:srgbClr val="FF0000"/>
                  </a:solidFill>
                </a:rPr>
                <a:t>Bạn được tặng một chiếc bút</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fade">
                                      <p:cBhvr>
                                        <p:cTn id="7" dur="1000"/>
                                        <p:tgtEl>
                                          <p:spTgt spid="86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6029"/>
                                        </p:tgtEl>
                                        <p:attrNameLst>
                                          <p:attrName>style.visibility</p:attrName>
                                        </p:attrNameLst>
                                      </p:cBhvr>
                                      <p:to>
                                        <p:strVal val="visible"/>
                                      </p:to>
                                    </p:set>
                                    <p:anim calcmode="discrete" valueType="clr">
                                      <p:cBhvr override="childStyle">
                                        <p:cTn id="12" dur="80"/>
                                        <p:tgtEl>
                                          <p:spTgt spid="8602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6029"/>
                                        </p:tgtEl>
                                        <p:attrNameLst>
                                          <p:attrName>fillcolor</p:attrName>
                                        </p:attrNameLst>
                                      </p:cBhvr>
                                      <p:tavLst>
                                        <p:tav tm="0">
                                          <p:val>
                                            <p:clrVal>
                                              <a:schemeClr val="accent2"/>
                                            </p:clrVal>
                                          </p:val>
                                        </p:tav>
                                        <p:tav tm="50000">
                                          <p:val>
                                            <p:clrVal>
                                              <a:schemeClr val="hlink"/>
                                            </p:clrVal>
                                          </p:val>
                                        </p:tav>
                                      </p:tavLst>
                                    </p:anim>
                                    <p:set>
                                      <p:cBhvr>
                                        <p:cTn id="14" dur="80"/>
                                        <p:tgtEl>
                                          <p:spTgt spid="8602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86035"/>
                                        </p:tgtEl>
                                        <p:attrNameLst>
                                          <p:attrName>style.visibility</p:attrName>
                                        </p:attrNameLst>
                                      </p:cBhvr>
                                      <p:to>
                                        <p:strVal val="visible"/>
                                      </p:to>
                                    </p:set>
                                    <p:animEffect transition="in" filter="dissolve">
                                      <p:cBhvr>
                                        <p:cTn id="19" dur="500"/>
                                        <p:tgtEl>
                                          <p:spTgt spid="86035"/>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Text Box 5"/>
          <p:cNvSpPr txBox="1">
            <a:spLocks noChangeArrowheads="1"/>
          </p:cNvSpPr>
          <p:nvPr/>
        </p:nvSpPr>
        <p:spPr bwMode="auto">
          <a:xfrm>
            <a:off x="228600" y="152400"/>
            <a:ext cx="8610600" cy="579438"/>
          </a:xfrm>
          <a:prstGeom prst="rect">
            <a:avLst/>
          </a:prstGeom>
          <a:noFill/>
          <a:ln w="9525">
            <a:noFill/>
            <a:miter lim="800000"/>
            <a:headEnd/>
            <a:tailEnd/>
          </a:ln>
          <a:effectLst/>
        </p:spPr>
        <p:txBody>
          <a:bodyPr>
            <a:spAutoFit/>
          </a:bodyPr>
          <a:lstStyle/>
          <a:p>
            <a:pPr algn="l">
              <a:spcBef>
                <a:spcPct val="50000"/>
              </a:spcBef>
            </a:pPr>
            <a:r>
              <a:rPr lang="en-US" sz="3200">
                <a:solidFill>
                  <a:srgbClr val="FF0000"/>
                </a:solidFill>
              </a:rPr>
              <a:t>Đây là biện pháp chống nóng hay chống rét ?</a:t>
            </a:r>
          </a:p>
        </p:txBody>
      </p:sp>
      <p:pic>
        <p:nvPicPr>
          <p:cNvPr id="93192" name="Picture 8" descr="giu am"/>
          <p:cNvPicPr>
            <a:picLocks noChangeAspect="1" noChangeArrowheads="1"/>
          </p:cNvPicPr>
          <p:nvPr>
            <p:ph type="body" idx="1"/>
          </p:nvPr>
        </p:nvPicPr>
        <p:blipFill>
          <a:blip r:embed="rId3" cstate="print"/>
          <a:srcRect/>
          <a:stretch>
            <a:fillRect/>
          </a:stretch>
        </p:blipFill>
        <p:spPr>
          <a:xfrm>
            <a:off x="1447800" y="1828800"/>
            <a:ext cx="6553200" cy="4876800"/>
          </a:xfrm>
          <a:noFill/>
          <a:ln w="57150">
            <a:solidFill>
              <a:srgbClr val="FF0066"/>
            </a:solidFill>
          </a:ln>
        </p:spPr>
      </p:pic>
      <p:pic>
        <p:nvPicPr>
          <p:cNvPr id="93193" name="Picture 9" descr="21">
            <a:hlinkClick r:id="rId4" action="ppaction://hlinksldjump"/>
          </p:cNvPr>
          <p:cNvPicPr>
            <a:picLocks noChangeAspect="1" noChangeArrowheads="1" noCrop="1"/>
          </p:cNvPicPr>
          <p:nvPr/>
        </p:nvPicPr>
        <p:blipFill>
          <a:blip r:embed="rId5" cstate="print"/>
          <a:srcRect/>
          <a:stretch>
            <a:fillRect/>
          </a:stretch>
        </p:blipFill>
        <p:spPr bwMode="auto">
          <a:xfrm>
            <a:off x="0" y="4648200"/>
            <a:ext cx="1905000" cy="2159000"/>
          </a:xfrm>
          <a:prstGeom prst="rect">
            <a:avLst/>
          </a:prstGeom>
          <a:noFill/>
        </p:spPr>
      </p:pic>
      <p:pic>
        <p:nvPicPr>
          <p:cNvPr id="93194" name="Picture 10" descr="21">
            <a:hlinkClick r:id="rId6" action="ppaction://hlinksldjump"/>
          </p:cNvPr>
          <p:cNvPicPr>
            <a:picLocks noChangeAspect="1" noChangeArrowheads="1" noCrop="1"/>
          </p:cNvPicPr>
          <p:nvPr/>
        </p:nvPicPr>
        <p:blipFill>
          <a:blip r:embed="rId5" cstate="print"/>
          <a:srcRect/>
          <a:stretch>
            <a:fillRect/>
          </a:stretch>
        </p:blipFill>
        <p:spPr bwMode="auto">
          <a:xfrm>
            <a:off x="7543800" y="4648200"/>
            <a:ext cx="1905000" cy="21590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1000"/>
                                        <p:tgtEl>
                                          <p:spTgt spid="9319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3194"/>
                                        </p:tgtEl>
                                        <p:attrNameLst>
                                          <p:attrName>style.visibility</p:attrName>
                                        </p:attrNameLst>
                                      </p:cBhvr>
                                      <p:to>
                                        <p:strVal val="visible"/>
                                      </p:to>
                                    </p:set>
                                    <p:animEffect transition="in" filter="fade">
                                      <p:cBhvr>
                                        <p:cTn id="11" dur="1000"/>
                                        <p:tgtEl>
                                          <p:spTgt spid="93194"/>
                                        </p:tgtEl>
                                      </p:cBhvr>
                                    </p:animEffec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93189"/>
                                        </p:tgtEl>
                                        <p:attrNameLst>
                                          <p:attrName>style.visibility</p:attrName>
                                        </p:attrNameLst>
                                      </p:cBhvr>
                                      <p:to>
                                        <p:strVal val="visible"/>
                                      </p:to>
                                    </p:set>
                                    <p:anim calcmode="discrete" valueType="clr">
                                      <p:cBhvr override="childStyle">
                                        <p:cTn id="15" dur="80"/>
                                        <p:tgtEl>
                                          <p:spTgt spid="9318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3189"/>
                                        </p:tgtEl>
                                        <p:attrNameLst>
                                          <p:attrName>fillcolor</p:attrName>
                                        </p:attrNameLst>
                                      </p:cBhvr>
                                      <p:tavLst>
                                        <p:tav tm="0">
                                          <p:val>
                                            <p:clrVal>
                                              <a:schemeClr val="accent2"/>
                                            </p:clrVal>
                                          </p:val>
                                        </p:tav>
                                        <p:tav tm="50000">
                                          <p:val>
                                            <p:clrVal>
                                              <a:schemeClr val="hlink"/>
                                            </p:clrVal>
                                          </p:val>
                                        </p:tav>
                                      </p:tavLst>
                                    </p:anim>
                                    <p:set>
                                      <p:cBhvr>
                                        <p:cTn id="17" dur="80"/>
                                        <p:tgtEl>
                                          <p:spTgt spid="931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4" name="Picture 6" descr="ANd9GcTaQt93D97I_1B-U1oi2tTEHn6ot2BDJ82A_ZVTEzR4Ks4W1Lbc"/>
          <p:cNvPicPr>
            <a:picLocks noChangeAspect="1" noChangeArrowheads="1"/>
          </p:cNvPicPr>
          <p:nvPr/>
        </p:nvPicPr>
        <p:blipFill>
          <a:blip r:embed="rId4" cstate="print"/>
          <a:srcRect/>
          <a:stretch>
            <a:fillRect/>
          </a:stretch>
        </p:blipFill>
        <p:spPr bwMode="auto">
          <a:xfrm>
            <a:off x="0" y="228600"/>
            <a:ext cx="9144000" cy="6705600"/>
          </a:xfrm>
          <a:prstGeom prst="rect">
            <a:avLst/>
          </a:prstGeom>
          <a:noFill/>
        </p:spPr>
      </p:pic>
      <p:pic>
        <p:nvPicPr>
          <p:cNvPr id="94215" name="Picture 7" descr="21">
            <a:hlinkClick r:id="rId5" action="ppaction://hlinksldjump"/>
          </p:cNvPr>
          <p:cNvPicPr>
            <a:picLocks noChangeAspect="1" noChangeArrowheads="1" noCrop="1"/>
          </p:cNvPicPr>
          <p:nvPr/>
        </p:nvPicPr>
        <p:blipFill>
          <a:blip r:embed="rId6" cstate="print"/>
          <a:srcRect/>
          <a:stretch>
            <a:fillRect/>
          </a:stretch>
        </p:blipFill>
        <p:spPr bwMode="auto">
          <a:xfrm>
            <a:off x="0" y="304800"/>
            <a:ext cx="2514600" cy="2159000"/>
          </a:xfrm>
          <a:prstGeom prst="rect">
            <a:avLst/>
          </a:prstGeom>
          <a:noFill/>
        </p:spPr>
      </p:pic>
      <p:sp>
        <p:nvSpPr>
          <p:cNvPr id="94219" name="Text Box 11"/>
          <p:cNvSpPr txBox="1">
            <a:spLocks noChangeArrowheads="1"/>
          </p:cNvSpPr>
          <p:nvPr/>
        </p:nvSpPr>
        <p:spPr bwMode="auto">
          <a:xfrm>
            <a:off x="2667000" y="1279525"/>
            <a:ext cx="4191000" cy="701675"/>
          </a:xfrm>
          <a:prstGeom prst="rect">
            <a:avLst/>
          </a:prstGeom>
          <a:noFill/>
          <a:ln w="9525">
            <a:noFill/>
            <a:miter lim="800000"/>
            <a:headEnd/>
            <a:tailEnd/>
          </a:ln>
          <a:effectLst/>
        </p:spPr>
        <p:txBody>
          <a:bodyPr>
            <a:spAutoFit/>
          </a:bodyPr>
          <a:lstStyle/>
          <a:p>
            <a:pPr algn="l">
              <a:spcBef>
                <a:spcPct val="50000"/>
              </a:spcBef>
            </a:pPr>
            <a:r>
              <a:rPr lang="en-US" sz="4000">
                <a:solidFill>
                  <a:srgbClr val="0033CC"/>
                </a:solidFill>
              </a:rPr>
              <a:t>Chống rét</a:t>
            </a:r>
          </a:p>
        </p:txBody>
      </p:sp>
      <p:grpSp>
        <p:nvGrpSpPr>
          <p:cNvPr id="94220" name="Group 12"/>
          <p:cNvGrpSpPr>
            <a:grpSpLocks/>
          </p:cNvGrpSpPr>
          <p:nvPr/>
        </p:nvGrpSpPr>
        <p:grpSpPr bwMode="auto">
          <a:xfrm>
            <a:off x="5105400" y="2743200"/>
            <a:ext cx="4038600" cy="3810000"/>
            <a:chOff x="1200" y="1248"/>
            <a:chExt cx="2592" cy="2148"/>
          </a:xfrm>
        </p:grpSpPr>
        <p:sp>
          <p:nvSpPr>
            <p:cNvPr id="94221" name="AutoShape 13"/>
            <p:cNvSpPr>
              <a:spLocks noChangeArrowheads="1"/>
            </p:cNvSpPr>
            <p:nvPr/>
          </p:nvSpPr>
          <p:spPr bwMode="auto">
            <a:xfrm>
              <a:off x="1200" y="1248"/>
              <a:ext cx="2592" cy="2148"/>
            </a:xfrm>
            <a:prstGeom prst="star32">
              <a:avLst>
                <a:gd name="adj" fmla="val 37500"/>
              </a:avLst>
            </a:prstGeom>
            <a:gradFill rotWithShape="1">
              <a:gsLst>
                <a:gs pos="0">
                  <a:schemeClr val="tx1"/>
                </a:gs>
                <a:gs pos="100000">
                  <a:srgbClr val="FF0066"/>
                </a:gs>
              </a:gsLst>
              <a:path path="shape">
                <a:fillToRect l="50000" t="50000" r="50000" b="50000"/>
              </a:path>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0066"/>
              </a:extrusionClr>
            </a:sp3d>
          </p:spPr>
          <p:txBody>
            <a:bodyPr wrap="none" anchor="ctr">
              <a:flatTx/>
            </a:bodyPr>
            <a:lstStyle/>
            <a:p>
              <a:pPr eaLnBrk="0" hangingPunct="0"/>
              <a:endParaRPr lang="en-US" sz="2800">
                <a:solidFill>
                  <a:schemeClr val="folHlink"/>
                </a:solidFill>
                <a:latin typeface=".VnArialH" pitchFamily="34" charset="0"/>
              </a:endParaRPr>
            </a:p>
          </p:txBody>
        </p:sp>
        <p:sp>
          <p:nvSpPr>
            <p:cNvPr id="94222" name="Text Box 14"/>
            <p:cNvSpPr txBox="1">
              <a:spLocks noChangeArrowheads="1"/>
            </p:cNvSpPr>
            <p:nvPr/>
          </p:nvSpPr>
          <p:spPr bwMode="auto">
            <a:xfrm>
              <a:off x="1920" y="1871"/>
              <a:ext cx="1167" cy="1083"/>
            </a:xfrm>
            <a:prstGeom prst="rect">
              <a:avLst/>
            </a:prstGeom>
            <a:gradFill rotWithShape="1">
              <a:gsLst>
                <a:gs pos="0">
                  <a:schemeClr val="tx1"/>
                </a:gs>
                <a:gs pos="100000">
                  <a:srgbClr val="FF0066"/>
                </a:gs>
              </a:gsLst>
              <a:path path="shape">
                <a:fillToRect l="50000" t="50000" r="50000" b="50000"/>
              </a:path>
            </a:gradFill>
            <a:ln w="9525">
              <a:noFill/>
              <a:miter lim="800000"/>
              <a:headEnd/>
              <a:tailEnd/>
            </a:ln>
            <a:effectLst/>
          </p:spPr>
          <p:txBody>
            <a:bodyPr>
              <a:spAutoFit/>
            </a:bodyPr>
            <a:lstStyle/>
            <a:p>
              <a:pPr eaLnBrk="0" hangingPunct="0">
                <a:spcBef>
                  <a:spcPct val="50000"/>
                </a:spcBef>
              </a:pPr>
              <a:r>
                <a:rPr lang="en-US" sz="4000">
                  <a:solidFill>
                    <a:srgbClr val="00FF00"/>
                  </a:solidFill>
                  <a:latin typeface=".VnSouthernH" pitchFamily="34" charset="0"/>
                </a:rPr>
                <a:t>Chóc mõng b¹n</a:t>
              </a:r>
            </a:p>
          </p:txBody>
        </p:sp>
      </p:grpSp>
      <p:grpSp>
        <p:nvGrpSpPr>
          <p:cNvPr id="94223" name="Group 15"/>
          <p:cNvGrpSpPr>
            <a:grpSpLocks/>
          </p:cNvGrpSpPr>
          <p:nvPr/>
        </p:nvGrpSpPr>
        <p:grpSpPr bwMode="auto">
          <a:xfrm>
            <a:off x="-228600" y="1447800"/>
            <a:ext cx="5181600" cy="4876800"/>
            <a:chOff x="480" y="528"/>
            <a:chExt cx="2688" cy="3072"/>
          </a:xfrm>
        </p:grpSpPr>
        <p:sp>
          <p:nvSpPr>
            <p:cNvPr id="94224" name="AutoShape 16"/>
            <p:cNvSpPr>
              <a:spLocks noChangeArrowheads="1"/>
            </p:cNvSpPr>
            <p:nvPr/>
          </p:nvSpPr>
          <p:spPr bwMode="auto">
            <a:xfrm rot="1833265">
              <a:off x="480" y="528"/>
              <a:ext cx="2688" cy="3072"/>
            </a:xfrm>
            <a:prstGeom prst="irregularSeal2">
              <a:avLst/>
            </a:prstGeom>
            <a:solidFill>
              <a:srgbClr val="00FF00"/>
            </a:solidFill>
            <a:ln w="9525" algn="ctr">
              <a:miter lim="800000"/>
              <a:headEnd/>
              <a:tailEnd/>
            </a:ln>
            <a:effectLst/>
            <a:scene3d>
              <a:camera prst="legacyObliqueTopRight"/>
              <a:lightRig rig="legacyFlat1" dir="t"/>
            </a:scene3d>
            <a:sp3d extrusionH="430200" prstMaterial="legacyPlastic">
              <a:bevelT w="13500" h="13500" prst="angle"/>
              <a:bevelB w="13500" h="13500" prst="angle"/>
              <a:extrusionClr>
                <a:srgbClr val="FF0000"/>
              </a:extrusionClr>
            </a:sp3d>
          </p:spPr>
          <p:txBody>
            <a:bodyPr wrap="none" anchor="ctr">
              <a:flatTx/>
            </a:bodyPr>
            <a:lstStyle/>
            <a:p>
              <a:endParaRPr lang="en-US"/>
            </a:p>
          </p:txBody>
        </p:sp>
        <p:sp>
          <p:nvSpPr>
            <p:cNvPr id="94225" name="Text Box 17"/>
            <p:cNvSpPr txBox="1">
              <a:spLocks noChangeArrowheads="1"/>
            </p:cNvSpPr>
            <p:nvPr/>
          </p:nvSpPr>
          <p:spPr bwMode="auto">
            <a:xfrm>
              <a:off x="960" y="1440"/>
              <a:ext cx="1536" cy="1210"/>
            </a:xfrm>
            <a:prstGeom prst="rect">
              <a:avLst/>
            </a:prstGeom>
            <a:noFill/>
            <a:ln w="9525" algn="ctr">
              <a:noFill/>
              <a:miter lim="800000"/>
              <a:headEnd/>
              <a:tailEnd/>
            </a:ln>
            <a:effectLst/>
          </p:spPr>
          <p:txBody>
            <a:bodyPr>
              <a:spAutoFit/>
              <a:flatTx/>
            </a:bodyPr>
            <a:lstStyle/>
            <a:p>
              <a:pPr>
                <a:spcBef>
                  <a:spcPct val="50000"/>
                </a:spcBef>
              </a:pPr>
              <a:r>
                <a:rPr lang="en-US" sz="4000">
                  <a:solidFill>
                    <a:srgbClr val="FF0000"/>
                  </a:solidFill>
                </a:rPr>
                <a:t>Bạn được tặng một cây thước</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fade">
                                      <p:cBhvr>
                                        <p:cTn id="7" dur="1000"/>
                                        <p:tgtEl>
                                          <p:spTgt spid="9421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4219"/>
                                        </p:tgtEl>
                                        <p:attrNameLst>
                                          <p:attrName>style.visibility</p:attrName>
                                        </p:attrNameLst>
                                      </p:cBhvr>
                                      <p:to>
                                        <p:strVal val="visible"/>
                                      </p:to>
                                    </p:set>
                                    <p:anim calcmode="discrete" valueType="clr">
                                      <p:cBhvr override="childStyle">
                                        <p:cTn id="12" dur="80"/>
                                        <p:tgtEl>
                                          <p:spTgt spid="9421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4219"/>
                                        </p:tgtEl>
                                        <p:attrNameLst>
                                          <p:attrName>fillcolor</p:attrName>
                                        </p:attrNameLst>
                                      </p:cBhvr>
                                      <p:tavLst>
                                        <p:tav tm="0">
                                          <p:val>
                                            <p:clrVal>
                                              <a:schemeClr val="accent2"/>
                                            </p:clrVal>
                                          </p:val>
                                        </p:tav>
                                        <p:tav tm="50000">
                                          <p:val>
                                            <p:clrVal>
                                              <a:schemeClr val="hlink"/>
                                            </p:clrVal>
                                          </p:val>
                                        </p:tav>
                                      </p:tavLst>
                                    </p:anim>
                                    <p:set>
                                      <p:cBhvr>
                                        <p:cTn id="14" dur="80"/>
                                        <p:tgtEl>
                                          <p:spTgt spid="94219"/>
                                        </p:tgtEl>
                                        <p:attrNameLst>
                                          <p:attrName>fill.type</p:attrName>
                                        </p:attrNameLst>
                                      </p:cBhvr>
                                      <p:to>
                                        <p:strVal val="solid"/>
                                      </p:to>
                                    </p:set>
                                  </p:childTnLst>
                                </p:cTn>
                              </p:par>
                              <p:par>
                                <p:cTn id="15" presetID="23" presetClass="entr" presetSubtype="16" repeatCount="5000" fill="hold" nodeType="withEffect">
                                  <p:stCondLst>
                                    <p:cond delay="0"/>
                                  </p:stCondLst>
                                  <p:childTnLst>
                                    <p:set>
                                      <p:cBhvr>
                                        <p:cTn id="16" dur="1" fill="hold">
                                          <p:stCondLst>
                                            <p:cond delay="0"/>
                                          </p:stCondLst>
                                        </p:cTn>
                                        <p:tgtEl>
                                          <p:spTgt spid="94220"/>
                                        </p:tgtEl>
                                        <p:attrNameLst>
                                          <p:attrName>style.visibility</p:attrName>
                                        </p:attrNameLst>
                                      </p:cBhvr>
                                      <p:to>
                                        <p:strVal val="visible"/>
                                      </p:to>
                                    </p:set>
                                    <p:anim calcmode="lin" valueType="num">
                                      <p:cBhvr>
                                        <p:cTn id="17" dur="1000" fill="hold"/>
                                        <p:tgtEl>
                                          <p:spTgt spid="94220"/>
                                        </p:tgtEl>
                                        <p:attrNameLst>
                                          <p:attrName>ppt_w</p:attrName>
                                        </p:attrNameLst>
                                      </p:cBhvr>
                                      <p:tavLst>
                                        <p:tav tm="0">
                                          <p:val>
                                            <p:fltVal val="0"/>
                                          </p:val>
                                        </p:tav>
                                        <p:tav tm="100000">
                                          <p:val>
                                            <p:strVal val="#ppt_w"/>
                                          </p:val>
                                        </p:tav>
                                      </p:tavLst>
                                    </p:anim>
                                    <p:anim calcmode="lin" valueType="num">
                                      <p:cBhvr>
                                        <p:cTn id="18" dur="1000" fill="hold"/>
                                        <p:tgtEl>
                                          <p:spTgt spid="9422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par>
                          <p:cTn id="19" fill="hold">
                            <p:stCondLst>
                              <p:cond delay="5000"/>
                            </p:stCondLst>
                            <p:childTnLst>
                              <p:par>
                                <p:cTn id="20" presetID="9" presetClass="entr" presetSubtype="0" fill="hold" nodeType="afterEffect">
                                  <p:stCondLst>
                                    <p:cond delay="0"/>
                                  </p:stCondLst>
                                  <p:childTnLst>
                                    <p:set>
                                      <p:cBhvr>
                                        <p:cTn id="21" dur="1" fill="hold">
                                          <p:stCondLst>
                                            <p:cond delay="0"/>
                                          </p:stCondLst>
                                        </p:cTn>
                                        <p:tgtEl>
                                          <p:spTgt spid="94223"/>
                                        </p:tgtEl>
                                        <p:attrNameLst>
                                          <p:attrName>style.visibility</p:attrName>
                                        </p:attrNameLst>
                                      </p:cBhvr>
                                      <p:to>
                                        <p:strVal val="visible"/>
                                      </p:to>
                                    </p:set>
                                    <p:animEffect transition="in" filter="dissolve">
                                      <p:cBhvr>
                                        <p:cTn id="22" dur="500"/>
                                        <p:tgtEl>
                                          <p:spTgt spid="94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8" name="Picture 6" descr="images4"/>
          <p:cNvPicPr>
            <a:picLocks noChangeAspect="1" noChangeArrowheads="1"/>
          </p:cNvPicPr>
          <p:nvPr/>
        </p:nvPicPr>
        <p:blipFill>
          <a:blip r:embed="rId3" cstate="print"/>
          <a:srcRect/>
          <a:stretch>
            <a:fillRect/>
          </a:stretch>
        </p:blipFill>
        <p:spPr bwMode="auto">
          <a:xfrm>
            <a:off x="1219200" y="1676400"/>
            <a:ext cx="6553200" cy="5029200"/>
          </a:xfrm>
          <a:prstGeom prst="rect">
            <a:avLst/>
          </a:prstGeom>
          <a:noFill/>
          <a:ln w="57150">
            <a:solidFill>
              <a:srgbClr val="FF0066"/>
            </a:solidFill>
            <a:miter lim="800000"/>
            <a:headEnd/>
            <a:tailEnd/>
          </a:ln>
        </p:spPr>
      </p:pic>
      <p:sp>
        <p:nvSpPr>
          <p:cNvPr id="95241" name="Text Box 9"/>
          <p:cNvSpPr txBox="1">
            <a:spLocks noChangeArrowheads="1"/>
          </p:cNvSpPr>
          <p:nvPr/>
        </p:nvSpPr>
        <p:spPr bwMode="auto">
          <a:xfrm>
            <a:off x="381000" y="0"/>
            <a:ext cx="91440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FF0000"/>
                </a:solidFill>
              </a:rPr>
              <a:t>Trang phục này thích hợp cho mùa nào ?</a:t>
            </a:r>
          </a:p>
        </p:txBody>
      </p:sp>
      <p:pic>
        <p:nvPicPr>
          <p:cNvPr id="95243" name="Picture 11" descr="21">
            <a:hlinkClick r:id="rId4" action="ppaction://hlinksldjump"/>
          </p:cNvPr>
          <p:cNvPicPr>
            <a:picLocks noChangeAspect="1" noChangeArrowheads="1" noCrop="1"/>
          </p:cNvPicPr>
          <p:nvPr/>
        </p:nvPicPr>
        <p:blipFill>
          <a:blip r:embed="rId5" cstate="print"/>
          <a:srcRect/>
          <a:stretch>
            <a:fillRect/>
          </a:stretch>
        </p:blipFill>
        <p:spPr bwMode="auto">
          <a:xfrm>
            <a:off x="0" y="5257800"/>
            <a:ext cx="1752600" cy="1524000"/>
          </a:xfrm>
          <a:prstGeom prst="rect">
            <a:avLst/>
          </a:prstGeom>
          <a:noFill/>
        </p:spPr>
      </p:pic>
      <p:pic>
        <p:nvPicPr>
          <p:cNvPr id="95244" name="Picture 12" descr="21">
            <a:hlinkClick r:id="rId6" action="ppaction://hlinksldjump"/>
          </p:cNvPr>
          <p:cNvPicPr>
            <a:picLocks noChangeAspect="1" noChangeArrowheads="1" noCrop="1"/>
          </p:cNvPicPr>
          <p:nvPr/>
        </p:nvPicPr>
        <p:blipFill>
          <a:blip r:embed="rId5" cstate="print"/>
          <a:srcRect/>
          <a:stretch>
            <a:fillRect/>
          </a:stretch>
        </p:blipFill>
        <p:spPr bwMode="auto">
          <a:xfrm>
            <a:off x="7467600" y="5181600"/>
            <a:ext cx="1752600" cy="1524000"/>
          </a:xfrm>
          <a:prstGeom prst="rect">
            <a:avLst/>
          </a:prstGeom>
          <a:noFill/>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43"/>
                                        </p:tgtEl>
                                        <p:attrNameLst>
                                          <p:attrName>style.visibility</p:attrName>
                                        </p:attrNameLst>
                                      </p:cBhvr>
                                      <p:to>
                                        <p:strVal val="visible"/>
                                      </p:to>
                                    </p:set>
                                    <p:animEffect transition="in" filter="fade">
                                      <p:cBhvr>
                                        <p:cTn id="7" dur="1000"/>
                                        <p:tgtEl>
                                          <p:spTgt spid="952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5244"/>
                                        </p:tgtEl>
                                        <p:attrNameLst>
                                          <p:attrName>style.visibility</p:attrName>
                                        </p:attrNameLst>
                                      </p:cBhvr>
                                      <p:to>
                                        <p:strVal val="visible"/>
                                      </p:to>
                                    </p:set>
                                    <p:animEffect transition="in" filter="fade">
                                      <p:cBhvr>
                                        <p:cTn id="11" dur="1000"/>
                                        <p:tgtEl>
                                          <p:spTgt spid="95244"/>
                                        </p:tgtEl>
                                      </p:cBhvr>
                                    </p:animEffec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95241"/>
                                        </p:tgtEl>
                                        <p:attrNameLst>
                                          <p:attrName>style.visibility</p:attrName>
                                        </p:attrNameLst>
                                      </p:cBhvr>
                                      <p:to>
                                        <p:strVal val="visible"/>
                                      </p:to>
                                    </p:set>
                                    <p:anim calcmode="discrete" valueType="clr">
                                      <p:cBhvr override="childStyle">
                                        <p:cTn id="15" dur="80"/>
                                        <p:tgtEl>
                                          <p:spTgt spid="9524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5241"/>
                                        </p:tgtEl>
                                        <p:attrNameLst>
                                          <p:attrName>fillcolor</p:attrName>
                                        </p:attrNameLst>
                                      </p:cBhvr>
                                      <p:tavLst>
                                        <p:tav tm="0">
                                          <p:val>
                                            <p:clrVal>
                                              <a:schemeClr val="accent2"/>
                                            </p:clrVal>
                                          </p:val>
                                        </p:tav>
                                        <p:tav tm="50000">
                                          <p:val>
                                            <p:clrVal>
                                              <a:schemeClr val="hlink"/>
                                            </p:clrVal>
                                          </p:val>
                                        </p:tav>
                                      </p:tavLst>
                                    </p:anim>
                                    <p:set>
                                      <p:cBhvr>
                                        <p:cTn id="17" dur="80"/>
                                        <p:tgtEl>
                                          <p:spTgt spid="952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endParaRPr lang="en-US"/>
          </a:p>
        </p:txBody>
      </p:sp>
      <p:pic>
        <p:nvPicPr>
          <p:cNvPr id="110596" name="Picture 4" descr="ANd9GcSFZgWeIgeZvJCRSjT_4lstiF-oy5VEmLAMNCHnRGGW6BN1H03ORg"/>
          <p:cNvPicPr>
            <a:picLocks noChangeAspect="1" noChangeArrowheads="1"/>
          </p:cNvPicPr>
          <p:nvPr>
            <p:ph type="body" idx="1"/>
          </p:nvPr>
        </p:nvPicPr>
        <p:blipFill>
          <a:blip r:embed="rId4" cstate="print"/>
          <a:srcRect/>
          <a:stretch>
            <a:fillRect/>
          </a:stretch>
        </p:blipFill>
        <p:spPr>
          <a:xfrm>
            <a:off x="0" y="0"/>
            <a:ext cx="9144000" cy="6858000"/>
          </a:xfrm>
          <a:noFill/>
          <a:ln/>
        </p:spPr>
      </p:pic>
      <p:pic>
        <p:nvPicPr>
          <p:cNvPr id="110597" name="Picture 5" descr="21">
            <a:hlinkClick r:id="rId5" action="ppaction://hlinksldjump"/>
          </p:cNvPr>
          <p:cNvPicPr>
            <a:picLocks noChangeAspect="1" noChangeArrowheads="1" noCrop="1"/>
          </p:cNvPicPr>
          <p:nvPr/>
        </p:nvPicPr>
        <p:blipFill>
          <a:blip r:embed="rId6" cstate="print"/>
          <a:srcRect/>
          <a:stretch>
            <a:fillRect/>
          </a:stretch>
        </p:blipFill>
        <p:spPr bwMode="auto">
          <a:xfrm>
            <a:off x="0" y="4851400"/>
            <a:ext cx="2514600" cy="2159000"/>
          </a:xfrm>
          <a:prstGeom prst="rect">
            <a:avLst/>
          </a:prstGeom>
          <a:noFill/>
        </p:spPr>
      </p:pic>
      <p:sp>
        <p:nvSpPr>
          <p:cNvPr id="110599" name="Text Box 7"/>
          <p:cNvSpPr txBox="1">
            <a:spLocks noChangeArrowheads="1"/>
          </p:cNvSpPr>
          <p:nvPr/>
        </p:nvSpPr>
        <p:spPr bwMode="auto">
          <a:xfrm>
            <a:off x="3225800" y="533400"/>
            <a:ext cx="1879600" cy="701675"/>
          </a:xfrm>
          <a:prstGeom prst="rect">
            <a:avLst/>
          </a:prstGeom>
          <a:noFill/>
          <a:ln w="9525">
            <a:noFill/>
            <a:miter lim="800000"/>
            <a:headEnd/>
            <a:tailEnd/>
          </a:ln>
          <a:effectLst/>
        </p:spPr>
        <p:txBody>
          <a:bodyPr wrap="none">
            <a:spAutoFit/>
          </a:bodyPr>
          <a:lstStyle/>
          <a:p>
            <a:pPr algn="l"/>
            <a:r>
              <a:rPr lang="en-US" sz="4000">
                <a:solidFill>
                  <a:srgbClr val="0033CC"/>
                </a:solidFill>
              </a:rPr>
              <a:t>Mùa hè</a:t>
            </a:r>
          </a:p>
        </p:txBody>
      </p:sp>
      <p:pic>
        <p:nvPicPr>
          <p:cNvPr id="110600" name="Picture 8" descr="1495_7"/>
          <p:cNvPicPr>
            <a:picLocks noChangeAspect="1" noChangeArrowheads="1" noCrop="1"/>
          </p:cNvPicPr>
          <p:nvPr/>
        </p:nvPicPr>
        <p:blipFill>
          <a:blip r:embed="rId7" cstate="print"/>
          <a:srcRect/>
          <a:stretch>
            <a:fillRect/>
          </a:stretch>
        </p:blipFill>
        <p:spPr bwMode="auto">
          <a:xfrm>
            <a:off x="5638800" y="1524000"/>
            <a:ext cx="3429000" cy="3962400"/>
          </a:xfrm>
          <a:prstGeom prst="rect">
            <a:avLst/>
          </a:prstGeom>
          <a:noFill/>
        </p:spPr>
      </p:pic>
      <p:grpSp>
        <p:nvGrpSpPr>
          <p:cNvPr id="110604" name="Group 12"/>
          <p:cNvGrpSpPr>
            <a:grpSpLocks/>
          </p:cNvGrpSpPr>
          <p:nvPr/>
        </p:nvGrpSpPr>
        <p:grpSpPr bwMode="auto">
          <a:xfrm>
            <a:off x="1685925" y="1236663"/>
            <a:ext cx="3419475" cy="4021137"/>
            <a:chOff x="486" y="144"/>
            <a:chExt cx="2154" cy="2533"/>
          </a:xfrm>
        </p:grpSpPr>
        <p:pic>
          <p:nvPicPr>
            <p:cNvPr id="110605" name="Picture 13" descr="chúc mừng"/>
            <p:cNvPicPr>
              <a:picLocks noChangeAspect="1" noChangeArrowheads="1"/>
            </p:cNvPicPr>
            <p:nvPr/>
          </p:nvPicPr>
          <p:blipFill>
            <a:blip r:embed="rId8" cstate="print"/>
            <a:srcRect/>
            <a:stretch>
              <a:fillRect/>
            </a:stretch>
          </p:blipFill>
          <p:spPr bwMode="auto">
            <a:xfrm>
              <a:off x="486" y="144"/>
              <a:ext cx="2154" cy="2154"/>
            </a:xfrm>
            <a:prstGeom prst="rect">
              <a:avLst/>
            </a:prstGeom>
            <a:noFill/>
          </p:spPr>
        </p:pic>
        <p:sp>
          <p:nvSpPr>
            <p:cNvPr id="110606" name="Text Box 14"/>
            <p:cNvSpPr txBox="1">
              <a:spLocks noChangeArrowheads="1"/>
            </p:cNvSpPr>
            <p:nvPr/>
          </p:nvSpPr>
          <p:spPr bwMode="auto">
            <a:xfrm>
              <a:off x="528" y="1200"/>
              <a:ext cx="2112" cy="1477"/>
            </a:xfrm>
            <a:prstGeom prst="rect">
              <a:avLst/>
            </a:prstGeom>
            <a:solidFill>
              <a:srgbClr val="FFFF00"/>
            </a:solidFill>
            <a:ln w="57150">
              <a:solidFill>
                <a:schemeClr val="tx1"/>
              </a:solidFill>
              <a:miter lim="800000"/>
              <a:headEnd/>
              <a:tailEnd/>
            </a:ln>
            <a:effectLst/>
          </p:spPr>
          <p:txBody>
            <a:bodyPr>
              <a:spAutoFit/>
            </a:bodyPr>
            <a:lstStyle/>
            <a:p>
              <a:pPr algn="l">
                <a:spcBef>
                  <a:spcPct val="50000"/>
                </a:spcBef>
              </a:pPr>
              <a:r>
                <a:rPr lang="en-US" sz="4800">
                  <a:solidFill>
                    <a:srgbClr val="FF0000"/>
                  </a:solidFill>
                </a:rPr>
                <a:t>Bạn được tặng một chiếc bút</a:t>
              </a:r>
            </a:p>
          </p:txBody>
        </p:sp>
      </p:gr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fade">
                                      <p:cBhvr>
                                        <p:cTn id="7" dur="1000"/>
                                        <p:tgtEl>
                                          <p:spTgt spid="11059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0599"/>
                                        </p:tgtEl>
                                        <p:attrNameLst>
                                          <p:attrName>style.visibility</p:attrName>
                                        </p:attrNameLst>
                                      </p:cBhvr>
                                      <p:to>
                                        <p:strVal val="visible"/>
                                      </p:to>
                                    </p:set>
                                    <p:anim calcmode="discrete" valueType="clr">
                                      <p:cBhvr override="childStyle">
                                        <p:cTn id="12" dur="80"/>
                                        <p:tgtEl>
                                          <p:spTgt spid="1105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0599"/>
                                        </p:tgtEl>
                                        <p:attrNameLst>
                                          <p:attrName>fillcolor</p:attrName>
                                        </p:attrNameLst>
                                      </p:cBhvr>
                                      <p:tavLst>
                                        <p:tav tm="0">
                                          <p:val>
                                            <p:clrVal>
                                              <a:schemeClr val="accent2"/>
                                            </p:clrVal>
                                          </p:val>
                                        </p:tav>
                                        <p:tav tm="50000">
                                          <p:val>
                                            <p:clrVal>
                                              <a:schemeClr val="hlink"/>
                                            </p:clrVal>
                                          </p:val>
                                        </p:tav>
                                      </p:tavLst>
                                    </p:anim>
                                    <p:set>
                                      <p:cBhvr>
                                        <p:cTn id="14" dur="80"/>
                                        <p:tgtEl>
                                          <p:spTgt spid="110599"/>
                                        </p:tgtEl>
                                        <p:attrNameLst>
                                          <p:attrName>fill.type</p:attrName>
                                        </p:attrNameLst>
                                      </p:cBhvr>
                                      <p:to>
                                        <p:strVal val="solid"/>
                                      </p:to>
                                    </p:set>
                                  </p:childTnLst>
                                </p:cTn>
                              </p:par>
                            </p:childTnLst>
                          </p:cTn>
                        </p:par>
                        <p:par>
                          <p:cTn id="15" fill="hold">
                            <p:stCondLst>
                              <p:cond delay="240"/>
                            </p:stCondLst>
                            <p:childTnLst>
                              <p:par>
                                <p:cTn id="16" presetID="2" presetClass="entr" presetSubtype="8" fill="hold" nodeType="afterEffect">
                                  <p:stCondLst>
                                    <p:cond delay="0"/>
                                  </p:stCondLst>
                                  <p:childTnLst>
                                    <p:set>
                                      <p:cBhvr>
                                        <p:cTn id="17" dur="1" fill="hold">
                                          <p:stCondLst>
                                            <p:cond delay="0"/>
                                          </p:stCondLst>
                                        </p:cTn>
                                        <p:tgtEl>
                                          <p:spTgt spid="110600"/>
                                        </p:tgtEl>
                                        <p:attrNameLst>
                                          <p:attrName>style.visibility</p:attrName>
                                        </p:attrNameLst>
                                      </p:cBhvr>
                                      <p:to>
                                        <p:strVal val="visible"/>
                                      </p:to>
                                    </p:set>
                                    <p:anim calcmode="lin" valueType="num">
                                      <p:cBhvr additive="base">
                                        <p:cTn id="18" dur="500" fill="hold"/>
                                        <p:tgtEl>
                                          <p:spTgt spid="110600"/>
                                        </p:tgtEl>
                                        <p:attrNameLst>
                                          <p:attrName>ppt_x</p:attrName>
                                        </p:attrNameLst>
                                      </p:cBhvr>
                                      <p:tavLst>
                                        <p:tav tm="0">
                                          <p:val>
                                            <p:strVal val="0-#ppt_w/2"/>
                                          </p:val>
                                        </p:tav>
                                        <p:tav tm="100000">
                                          <p:val>
                                            <p:strVal val="#ppt_x"/>
                                          </p:val>
                                        </p:tav>
                                      </p:tavLst>
                                    </p:anim>
                                    <p:anim calcmode="lin" valueType="num">
                                      <p:cBhvr additive="base">
                                        <p:cTn id="19" dur="500" fill="hold"/>
                                        <p:tgtEl>
                                          <p:spTgt spid="1106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0604"/>
                                        </p:tgtEl>
                                        <p:attrNameLst>
                                          <p:attrName>style.visibility</p:attrName>
                                        </p:attrNameLst>
                                      </p:cBhvr>
                                      <p:to>
                                        <p:strVal val="visible"/>
                                      </p:to>
                                    </p:set>
                                    <p:animEffect transition="in" filter="dissolve">
                                      <p:cBhvr>
                                        <p:cTn id="24" dur="500"/>
                                        <p:tgtEl>
                                          <p:spTgt spid="110604"/>
                                        </p:tgtEl>
                                      </p:cBhvr>
                                    </p:animEffect>
                                  </p:childTnLst>
                                  <p:subTnLst>
                                    <p:cmd type="evt" cmd="onstopaudio">
                                      <p:cBhvr>
                                        <p:cTn display="0" masterRel="sameClick">
                                          <p:stCondLst>
                                            <p:cond evt="begin" delay="0">
                                              <p:tn val="22"/>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grpSp>
        <p:nvGrpSpPr>
          <p:cNvPr id="44040" name="Group 8"/>
          <p:cNvGrpSpPr>
            <a:grpSpLocks/>
          </p:cNvGrpSpPr>
          <p:nvPr/>
        </p:nvGrpSpPr>
        <p:grpSpPr bwMode="auto">
          <a:xfrm>
            <a:off x="152400" y="76200"/>
            <a:ext cx="4191000" cy="5943600"/>
            <a:chOff x="0" y="0"/>
            <a:chExt cx="2832" cy="4320"/>
          </a:xfrm>
        </p:grpSpPr>
        <p:pic>
          <p:nvPicPr>
            <p:cNvPr id="44036" name="Picture 4" descr="Snow_Mountain"/>
            <p:cNvPicPr>
              <a:picLocks noChangeAspect="1" noChangeArrowheads="1"/>
            </p:cNvPicPr>
            <p:nvPr/>
          </p:nvPicPr>
          <p:blipFill>
            <a:blip r:embed="rId3" cstate="print"/>
            <a:srcRect/>
            <a:stretch>
              <a:fillRect/>
            </a:stretch>
          </p:blipFill>
          <p:spPr bwMode="auto">
            <a:xfrm>
              <a:off x="0" y="0"/>
              <a:ext cx="2832" cy="4320"/>
            </a:xfrm>
            <a:prstGeom prst="rect">
              <a:avLst/>
            </a:prstGeom>
            <a:noFill/>
            <a:ln w="57150" cmpd="sng">
              <a:solidFill>
                <a:srgbClr val="000000"/>
              </a:solidFill>
              <a:miter lim="800000"/>
              <a:headEnd/>
              <a:tailEnd/>
            </a:ln>
            <a:effectLst/>
          </p:spPr>
        </p:pic>
        <p:sp>
          <p:nvSpPr>
            <p:cNvPr id="44038" name="WordArt 6"/>
            <p:cNvSpPr>
              <a:spLocks noChangeArrowheads="1" noChangeShapeType="1" noTextEdit="1"/>
            </p:cNvSpPr>
            <p:nvPr/>
          </p:nvSpPr>
          <p:spPr bwMode="auto">
            <a:xfrm>
              <a:off x="432" y="240"/>
              <a:ext cx="1230" cy="330"/>
            </a:xfrm>
            <a:prstGeom prst="rect">
              <a:avLst/>
            </a:prstGeom>
          </p:spPr>
          <p:txBody>
            <a:bodyPr wrap="none" fromWordArt="1">
              <a:prstTxWarp prst="textPlain">
                <a:avLst>
                  <a:gd name="adj" fmla="val 50000"/>
                </a:avLst>
              </a:prstTxWarp>
            </a:bodyPr>
            <a:lstStyle/>
            <a:p>
              <a:r>
                <a:rPr lang="en-US" sz="3600" kern="10">
                  <a:ln w="57150">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Núi tuyết</a:t>
              </a:r>
            </a:p>
          </p:txBody>
        </p:sp>
      </p:grpSp>
      <p:sp>
        <p:nvSpPr>
          <p:cNvPr id="44042" name="WordArt 10"/>
          <p:cNvSpPr>
            <a:spLocks noChangeArrowheads="1" noChangeShapeType="1" noTextEdit="1"/>
          </p:cNvSpPr>
          <p:nvPr/>
        </p:nvSpPr>
        <p:spPr bwMode="auto">
          <a:xfrm>
            <a:off x="1219200" y="6324600"/>
            <a:ext cx="1571625" cy="523875"/>
          </a:xfrm>
          <a:prstGeom prst="rect">
            <a:avLst/>
          </a:prstGeom>
        </p:spPr>
        <p:txBody>
          <a:bodyPr wrap="none" fromWordArt="1">
            <a:prstTxWarp prst="textPlain">
              <a:avLst>
                <a:gd name="adj" fmla="val 50000"/>
              </a:avLst>
            </a:prstTxWarp>
          </a:bodyPr>
          <a:lstStyle/>
          <a:p>
            <a:r>
              <a:rPr lang="en-US" sz="3600" kern="10">
                <a:ln w="9525">
                  <a:solidFill>
                    <a:srgbClr val="0033CC"/>
                  </a:solidFill>
                  <a:round/>
                  <a:headEnd/>
                  <a:tailEnd/>
                </a:ln>
                <a:solidFill>
                  <a:srgbClr val="0033CC"/>
                </a:solidFill>
                <a:effectLst>
                  <a:outerShdw dist="45791" dir="2021404" algn="ctr" rotWithShape="0">
                    <a:srgbClr val="B2B2B2">
                      <a:alpha val="80000"/>
                    </a:srgbClr>
                  </a:outerShdw>
                </a:effectLst>
                <a:latin typeface="Times New Roman"/>
                <a:cs typeface="Times New Roman"/>
              </a:rPr>
              <a:t>Lạnh giá</a:t>
            </a:r>
          </a:p>
        </p:txBody>
      </p:sp>
      <p:sp>
        <p:nvSpPr>
          <p:cNvPr id="44043" name="WordArt 11"/>
          <p:cNvSpPr>
            <a:spLocks noChangeArrowheads="1" noChangeShapeType="1" noTextEdit="1"/>
          </p:cNvSpPr>
          <p:nvPr/>
        </p:nvSpPr>
        <p:spPr bwMode="auto">
          <a:xfrm>
            <a:off x="5972175" y="6248400"/>
            <a:ext cx="2181225" cy="523875"/>
          </a:xfrm>
          <a:prstGeom prst="rect">
            <a:avLst/>
          </a:prstGeom>
        </p:spPr>
        <p:txBody>
          <a:bodyPr wrap="none" fromWordArt="1">
            <a:prstTxWarp prst="textPlain">
              <a:avLst>
                <a:gd name="adj" fmla="val 50000"/>
              </a:avLst>
            </a:prstTxWarp>
          </a:bodyPr>
          <a:lstStyle/>
          <a:p>
            <a:r>
              <a:rPr lang="en-US" sz="3600" kern="10">
                <a:ln w="9525">
                  <a:solidFill>
                    <a:srgbClr val="FF0000"/>
                  </a:solidFill>
                  <a:round/>
                  <a:headEnd/>
                  <a:tailEnd/>
                </a:ln>
                <a:solidFill>
                  <a:srgbClr val="FF0066"/>
                </a:solidFill>
                <a:effectLst>
                  <a:outerShdw dist="45791" dir="2021404" algn="ctr" rotWithShape="0">
                    <a:srgbClr val="B2B2B2">
                      <a:alpha val="80000"/>
                    </a:srgbClr>
                  </a:outerShdw>
                </a:effectLst>
                <a:latin typeface="Times New Roman"/>
                <a:cs typeface="Times New Roman"/>
              </a:rPr>
              <a:t>Ấm áp</a:t>
            </a:r>
          </a:p>
        </p:txBody>
      </p:sp>
      <p:pic>
        <p:nvPicPr>
          <p:cNvPr id="44044" name="Picture 12" descr="080505_canhrungchay"/>
          <p:cNvPicPr>
            <a:picLocks noChangeAspect="1" noChangeArrowheads="1"/>
          </p:cNvPicPr>
          <p:nvPr/>
        </p:nvPicPr>
        <p:blipFill>
          <a:blip r:embed="rId4" cstate="print"/>
          <a:srcRect/>
          <a:stretch>
            <a:fillRect/>
          </a:stretch>
        </p:blipFill>
        <p:spPr bwMode="auto">
          <a:xfrm>
            <a:off x="4572000" y="76200"/>
            <a:ext cx="4419600" cy="5943600"/>
          </a:xfrm>
          <a:prstGeom prst="rect">
            <a:avLst/>
          </a:prstGeom>
          <a:noFill/>
          <a:ln w="57150">
            <a:solidFill>
              <a:srgbClr val="FF0066"/>
            </a:solidFill>
            <a:miter lim="800000"/>
            <a:headEnd/>
            <a:tailEnd/>
          </a:ln>
        </p:spPr>
      </p:pic>
      <p:sp>
        <p:nvSpPr>
          <p:cNvPr id="44045" name="WordArt 13"/>
          <p:cNvSpPr>
            <a:spLocks noChangeArrowheads="1" noChangeShapeType="1" noTextEdit="1"/>
          </p:cNvSpPr>
          <p:nvPr/>
        </p:nvSpPr>
        <p:spPr bwMode="auto">
          <a:xfrm>
            <a:off x="5867400" y="228600"/>
            <a:ext cx="2181225" cy="523875"/>
          </a:xfrm>
          <a:prstGeom prst="rect">
            <a:avLst/>
          </a:prstGeom>
        </p:spPr>
        <p:txBody>
          <a:bodyPr wrap="none" fromWordArt="1">
            <a:prstTxWarp prst="textPlain">
              <a:avLst>
                <a:gd name="adj" fmla="val 50000"/>
              </a:avLst>
            </a:prstTxWarp>
          </a:bodyPr>
          <a:lstStyle/>
          <a:p>
            <a:r>
              <a:rPr lang="vi-VN" sz="3600" kern="10">
                <a:ln w="9525">
                  <a:solidFill>
                    <a:srgbClr val="FFCC00"/>
                  </a:solidFill>
                  <a:round/>
                  <a:headEnd/>
                  <a:tailEnd/>
                </a:ln>
                <a:solidFill>
                  <a:srgbClr val="FFCC00"/>
                </a:solidFill>
                <a:effectLst>
                  <a:outerShdw dist="45791" dir="2021404" algn="ctr" rotWithShape="0">
                    <a:srgbClr val="B2B2B2">
                      <a:alpha val="80000"/>
                    </a:srgbClr>
                  </a:outerShdw>
                </a:effectLst>
                <a:latin typeface="Times New Roman"/>
                <a:cs typeface="Times New Roman"/>
              </a:rPr>
              <a:t>Lò sưởi</a:t>
            </a:r>
            <a:endParaRPr lang="en-US" sz="3600" kern="10">
              <a:ln w="9525">
                <a:solidFill>
                  <a:srgbClr val="FFCC00"/>
                </a:solidFill>
                <a:round/>
                <a:headEnd/>
                <a:tailEnd/>
              </a:ln>
              <a:solidFill>
                <a:srgbClr val="FFCC00"/>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wedge">
                                      <p:cBhvr>
                                        <p:cTn id="7" dur="2000"/>
                                        <p:tgtEl>
                                          <p:spTgt spid="4404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wedge">
                                      <p:cBhvr>
                                        <p:cTn id="12" dur="2000"/>
                                        <p:tgtEl>
                                          <p:spTgt spid="44044"/>
                                        </p:tgtEl>
                                      </p:cBhvr>
                                    </p:animEffect>
                                  </p:childTnLst>
                                </p:cTn>
                              </p:par>
                            </p:childTnLst>
                          </p:cTn>
                        </p:par>
                        <p:par>
                          <p:cTn id="13" fill="hold">
                            <p:stCondLst>
                              <p:cond delay="2000"/>
                            </p:stCondLst>
                            <p:childTnLst>
                              <p:par>
                                <p:cTn id="14" presetID="18" presetClass="entr" presetSubtype="6" fill="hold" grpId="0" nodeType="afterEffect">
                                  <p:stCondLst>
                                    <p:cond delay="0"/>
                                  </p:stCondLst>
                                  <p:childTnLst>
                                    <p:set>
                                      <p:cBhvr>
                                        <p:cTn id="15" dur="1" fill="hold">
                                          <p:stCondLst>
                                            <p:cond delay="0"/>
                                          </p:stCondLst>
                                        </p:cTn>
                                        <p:tgtEl>
                                          <p:spTgt spid="44045"/>
                                        </p:tgtEl>
                                        <p:attrNameLst>
                                          <p:attrName>style.visibility</p:attrName>
                                        </p:attrNameLst>
                                      </p:cBhvr>
                                      <p:to>
                                        <p:strVal val="visible"/>
                                      </p:to>
                                    </p:set>
                                    <p:animEffect transition="in" filter="strips(downRight)">
                                      <p:cBhvr>
                                        <p:cTn id="16" dur="500"/>
                                        <p:tgtEl>
                                          <p:spTgt spid="4404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4042"/>
                                        </p:tgtEl>
                                        <p:attrNameLst>
                                          <p:attrName>style.visibility</p:attrName>
                                        </p:attrNameLst>
                                      </p:cBhvr>
                                      <p:to>
                                        <p:strVal val="visible"/>
                                      </p:to>
                                    </p:set>
                                    <p:animEffect transition="in" filter="dissolve">
                                      <p:cBhvr>
                                        <p:cTn id="21" dur="500"/>
                                        <p:tgtEl>
                                          <p:spTgt spid="440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043"/>
                                        </p:tgtEl>
                                        <p:attrNameLst>
                                          <p:attrName>style.visibility</p:attrName>
                                        </p:attrNameLst>
                                      </p:cBhvr>
                                      <p:to>
                                        <p:strVal val="visible"/>
                                      </p:to>
                                    </p:set>
                                    <p:animEffect transition="in" filter="wipe(left)">
                                      <p:cBhvr>
                                        <p:cTn id="26"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animBg="1"/>
      <p:bldP spid="44043" grpId="0" animBg="1"/>
      <p:bldP spid="440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8" name="Picture 6" descr="Trong Dong"/>
          <p:cNvPicPr>
            <a:picLocks noChangeAspect="1" noChangeArrowheads="1"/>
          </p:cNvPicPr>
          <p:nvPr/>
        </p:nvPicPr>
        <p:blipFill>
          <a:blip r:embed="rId3" cstate="print"/>
          <a:srcRect/>
          <a:stretch>
            <a:fillRect/>
          </a:stretch>
        </p:blipFill>
        <p:spPr bwMode="auto">
          <a:xfrm>
            <a:off x="0" y="152400"/>
            <a:ext cx="9144000" cy="6629400"/>
          </a:xfrm>
          <a:prstGeom prst="rect">
            <a:avLst/>
          </a:prstGeom>
          <a:noFill/>
        </p:spPr>
      </p:pic>
      <p:sp>
        <p:nvSpPr>
          <p:cNvPr id="151559" name="Rectangle 7"/>
          <p:cNvSpPr>
            <a:spLocks noChangeArrowheads="1"/>
          </p:cNvSpPr>
          <p:nvPr/>
        </p:nvSpPr>
        <p:spPr bwMode="auto">
          <a:xfrm>
            <a:off x="0" y="-381000"/>
            <a:ext cx="9144000" cy="2286000"/>
          </a:xfrm>
          <a:prstGeom prst="rect">
            <a:avLst/>
          </a:prstGeom>
          <a:noFill/>
          <a:ln w="9525">
            <a:noFill/>
            <a:miter lim="800000"/>
            <a:headEnd/>
            <a:tailEnd/>
          </a:ln>
          <a:effectLst/>
        </p:spPr>
        <p:txBody>
          <a:bodyPr anchor="ctr"/>
          <a:lstStyle/>
          <a:p>
            <a:pPr algn="l"/>
            <a:r>
              <a:rPr lang="en-US" sz="3200">
                <a:solidFill>
                  <a:srgbClr val="CC0099"/>
                </a:solidFill>
              </a:rPr>
              <a:t>- </a:t>
            </a:r>
            <a:r>
              <a:rPr lang="en-US" sz="3200">
                <a:solidFill>
                  <a:srgbClr val="0033CC"/>
                </a:solidFill>
              </a:rPr>
              <a:t>Biện pháp chống nóng cho người:</a:t>
            </a:r>
            <a:r>
              <a:rPr lang="en-US" sz="3200">
                <a:solidFill>
                  <a:schemeClr val="tx2"/>
                </a:solidFill>
              </a:rPr>
              <a:t> </a:t>
            </a:r>
            <a:r>
              <a:rPr lang="en-US" sz="3200">
                <a:solidFill>
                  <a:srgbClr val="FF0000"/>
                </a:solidFill>
              </a:rPr>
              <a:t>Bật quạt điện, ở nơi thoáng mát, sạch sẽ, uống nhiều nước, mặc áo quần mỏng, ăn loại thức ăn mát...</a:t>
            </a:r>
          </a:p>
        </p:txBody>
      </p:sp>
      <p:sp>
        <p:nvSpPr>
          <p:cNvPr id="151560" name="Text Box 8"/>
          <p:cNvSpPr txBox="1">
            <a:spLocks noChangeArrowheads="1"/>
          </p:cNvSpPr>
          <p:nvPr/>
        </p:nvSpPr>
        <p:spPr bwMode="auto">
          <a:xfrm>
            <a:off x="0" y="1371600"/>
            <a:ext cx="9448800" cy="1554163"/>
          </a:xfrm>
          <a:prstGeom prst="rect">
            <a:avLst/>
          </a:prstGeom>
          <a:noFill/>
          <a:ln w="9525">
            <a:noFill/>
            <a:miter lim="800000"/>
            <a:headEnd/>
            <a:tailEnd/>
          </a:ln>
          <a:effectLst/>
        </p:spPr>
        <p:txBody>
          <a:bodyPr>
            <a:spAutoFit/>
          </a:bodyPr>
          <a:lstStyle/>
          <a:p>
            <a:pPr algn="l">
              <a:spcBef>
                <a:spcPct val="50000"/>
              </a:spcBef>
            </a:pPr>
            <a:r>
              <a:rPr lang="en-US" sz="3200">
                <a:solidFill>
                  <a:srgbClr val="FF0066"/>
                </a:solidFill>
              </a:rPr>
              <a:t>-</a:t>
            </a:r>
            <a:r>
              <a:rPr lang="en-US" sz="3200"/>
              <a:t> </a:t>
            </a:r>
            <a:r>
              <a:rPr lang="en-US" sz="3200">
                <a:solidFill>
                  <a:srgbClr val="0033CC"/>
                </a:solidFill>
              </a:rPr>
              <a:t>Biện pháp chống nóng cho cây trồng, vật nuôi:</a:t>
            </a:r>
            <a:r>
              <a:rPr lang="en-US" sz="3200">
                <a:solidFill>
                  <a:srgbClr val="00FF00"/>
                </a:solidFill>
              </a:rPr>
              <a:t> </a:t>
            </a:r>
            <a:r>
              <a:rPr lang="en-US" sz="3200">
                <a:solidFill>
                  <a:srgbClr val="FF0000"/>
                </a:solidFill>
              </a:rPr>
              <a:t>Cho vật nuôi uống nhiều nước, chuồng trại thoáng mát,làm vệ sinh sạch sẽ,tưới nhiều nước cho cây...</a:t>
            </a:r>
          </a:p>
        </p:txBody>
      </p:sp>
      <p:sp>
        <p:nvSpPr>
          <p:cNvPr id="151561" name="Rectangle 9"/>
          <p:cNvSpPr>
            <a:spLocks noChangeArrowheads="1"/>
          </p:cNvSpPr>
          <p:nvPr/>
        </p:nvSpPr>
        <p:spPr bwMode="auto">
          <a:xfrm>
            <a:off x="0" y="2819400"/>
            <a:ext cx="9144000" cy="1295400"/>
          </a:xfrm>
          <a:prstGeom prst="rect">
            <a:avLst/>
          </a:prstGeom>
          <a:noFill/>
          <a:ln w="9525">
            <a:noFill/>
            <a:miter lim="800000"/>
            <a:headEnd/>
            <a:tailEnd/>
          </a:ln>
          <a:effectLst/>
        </p:spPr>
        <p:txBody>
          <a:bodyPr/>
          <a:lstStyle/>
          <a:p>
            <a:pPr marL="342900" indent="-342900" algn="l">
              <a:spcBef>
                <a:spcPct val="20000"/>
              </a:spcBef>
            </a:pPr>
            <a:r>
              <a:rPr lang="en-US" sz="3200">
                <a:solidFill>
                  <a:srgbClr val="00CC00"/>
                </a:solidFill>
              </a:rPr>
              <a:t>* </a:t>
            </a:r>
            <a:r>
              <a:rPr lang="en-US" sz="3200">
                <a:solidFill>
                  <a:srgbClr val="0033CC"/>
                </a:solidFill>
              </a:rPr>
              <a:t>Biện pháp chống rét cho người:</a:t>
            </a:r>
            <a:r>
              <a:rPr lang="en-US" sz="3200"/>
              <a:t> </a:t>
            </a:r>
            <a:r>
              <a:rPr lang="en-US" sz="3200">
                <a:solidFill>
                  <a:srgbClr val="FF0000"/>
                </a:solidFill>
              </a:rPr>
              <a:t>Sưởi ấm, nơi ở kín gió, ăn nhiều chất bột đường, mặc quần áo ấm, luôn đi giày, tất, găng tay, đội mũ len,…</a:t>
            </a:r>
          </a:p>
        </p:txBody>
      </p:sp>
      <p:sp>
        <p:nvSpPr>
          <p:cNvPr id="151562" name="Text Box 10"/>
          <p:cNvSpPr txBox="1">
            <a:spLocks noChangeArrowheads="1"/>
          </p:cNvSpPr>
          <p:nvPr/>
        </p:nvSpPr>
        <p:spPr bwMode="auto">
          <a:xfrm>
            <a:off x="0" y="4343400"/>
            <a:ext cx="9144000" cy="2528888"/>
          </a:xfrm>
          <a:prstGeom prst="rect">
            <a:avLst/>
          </a:prstGeom>
          <a:noFill/>
          <a:ln w="9525">
            <a:noFill/>
            <a:miter lim="800000"/>
            <a:headEnd/>
            <a:tailEnd/>
          </a:ln>
          <a:effectLst/>
        </p:spPr>
        <p:txBody>
          <a:bodyPr>
            <a:spAutoFit/>
          </a:bodyPr>
          <a:lstStyle/>
          <a:p>
            <a:pPr algn="l">
              <a:spcBef>
                <a:spcPct val="50000"/>
              </a:spcBef>
            </a:pPr>
            <a:r>
              <a:rPr lang="en-US" sz="3200"/>
              <a:t>* </a:t>
            </a:r>
            <a:r>
              <a:rPr lang="en-US" sz="3200">
                <a:solidFill>
                  <a:srgbClr val="0033CC"/>
                </a:solidFill>
              </a:rPr>
              <a:t>Biện pháp chống rét cho cây trồng,vật nuôi:</a:t>
            </a:r>
            <a:r>
              <a:rPr lang="en-US" sz="3200"/>
              <a:t> </a:t>
            </a:r>
            <a:r>
              <a:rPr lang="en-US" sz="3200">
                <a:solidFill>
                  <a:srgbClr val="FF0000"/>
                </a:solidFill>
              </a:rPr>
              <a:t>Cho  ăn nhiều bột đường, chuồng trại kín gió, dùng áo rách, vỏ bao tải làm áo cho vật nuôi, không thả rong vật nuôi ra đường, đậy kín gốc cây,dùng màn phủ che ấm cho cây ...</a:t>
            </a:r>
          </a:p>
        </p:txBody>
      </p:sp>
    </p:spTree>
  </p:cSld>
  <p:clrMapOvr>
    <a:masterClrMapping/>
  </p:clrMapOvr>
  <p:transition spd="med">
    <p:split orient="vert"/>
    <p:sndAc>
      <p:stSnd>
        <p:snd r:embed="rId2"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endParaRPr lang="en-US"/>
          </a:p>
        </p:txBody>
      </p:sp>
      <p:pic>
        <p:nvPicPr>
          <p:cNvPr id="150532" name="CANH THIEN NHIEN.wmv">
            <a:hlinkClick r:id="" action="ppaction://media"/>
          </p:cNvPr>
          <p:cNvPicPr>
            <a:picLocks noRot="1" noChangeAspect="1" noChangeArrowheads="1"/>
          </p:cNvPicPr>
          <p:nvPr>
            <p:ph type="body" idx="1"/>
            <a:videoFile r:link="rId1"/>
          </p:nvPr>
        </p:nvPicPr>
        <p:blipFill>
          <a:blip r:embed="rId4" cstate="print"/>
          <a:srcRect/>
          <a:stretch>
            <a:fillRect/>
          </a:stretch>
        </p:blipFill>
        <p:spPr>
          <a:xfrm>
            <a:off x="152400" y="152400"/>
            <a:ext cx="8763000" cy="6553200"/>
          </a:xfrm>
          <a:ln w="76200">
            <a:solidFill>
              <a:srgbClr val="FF0066"/>
            </a:solidFill>
          </a:ln>
        </p:spPr>
      </p:pic>
    </p:spTree>
  </p:cSld>
  <p:clrMapOvr>
    <a:masterClrMapping/>
  </p:clrMapOvr>
  <p:transition spd="med">
    <p:split orient="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803" fill="hold"/>
                                        <p:tgtEl>
                                          <p:spTgt spid="15053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053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0532"/>
                                        </p:tgtEl>
                                      </p:cBhvr>
                                    </p:cmd>
                                  </p:childTnLst>
                                </p:cTn>
                              </p:par>
                            </p:childTnLst>
                          </p:cTn>
                        </p:par>
                      </p:childTnLst>
                    </p:cTn>
                  </p:par>
                </p:childTnLst>
              </p:cTn>
              <p:nextCondLst>
                <p:cond evt="onClick" delay="0">
                  <p:tgtEl>
                    <p:spTgt spid="150532"/>
                  </p:tgtEl>
                </p:cond>
              </p:nextCondLst>
            </p:seq>
            <p:video>
              <p:cMediaNode>
                <p:cTn id="12" fill="hold" display="0">
                  <p:stCondLst>
                    <p:cond delay="indefinite"/>
                  </p:stCondLst>
                  <p:endCondLst>
                    <p:cond evt="onNext" delay="0">
                      <p:tgtEl>
                        <p:sldTgt/>
                      </p:tgtEl>
                    </p:cond>
                    <p:cond evt="onPrev" delay="0">
                      <p:tgtEl>
                        <p:sldTgt/>
                      </p:tgtEl>
                    </p:cond>
                  </p:endCondLst>
                </p:cTn>
                <p:tgtEl>
                  <p:spTgt spid="15053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HANHKHUCDOI.mp3">
            <a:hlinkClick r:id="" action="ppaction://media"/>
          </p:cNvPr>
          <p:cNvPicPr>
            <a:picLocks noRot="1" noChangeAspect="1" noChangeArrowheads="1"/>
          </p:cNvPicPr>
          <p:nvPr>
            <a:audioFile r:link="rId1"/>
          </p:nvPr>
        </p:nvPicPr>
        <p:blipFill>
          <a:blip r:embed="rId4" cstate="print"/>
          <a:srcRect/>
          <a:stretch>
            <a:fillRect/>
          </a:stretch>
        </p:blipFill>
        <p:spPr bwMode="auto">
          <a:xfrm>
            <a:off x="8915400" y="6477000"/>
            <a:ext cx="304800" cy="304800"/>
          </a:xfrm>
          <a:prstGeom prst="rect">
            <a:avLst/>
          </a:prstGeom>
          <a:noFill/>
        </p:spPr>
      </p:pic>
      <p:pic>
        <p:nvPicPr>
          <p:cNvPr id="40963" name="Picture 3" descr="smalborg[1]"/>
          <p:cNvPicPr>
            <a:picLocks noChangeAspect="1" noChangeArrowheads="1" noCrop="1"/>
          </p:cNvPicPr>
          <p:nvPr/>
        </p:nvPicPr>
        <p:blipFill>
          <a:blip r:embed="rId5" cstate="print"/>
          <a:srcRect/>
          <a:stretch>
            <a:fillRect/>
          </a:stretch>
        </p:blipFill>
        <p:spPr bwMode="auto">
          <a:xfrm>
            <a:off x="76200" y="6781800"/>
            <a:ext cx="9144000" cy="214313"/>
          </a:xfrm>
          <a:prstGeom prst="rect">
            <a:avLst/>
          </a:prstGeom>
          <a:noFill/>
          <a:ln w="9525">
            <a:noFill/>
            <a:miter lim="800000"/>
            <a:headEnd/>
            <a:tailEnd/>
          </a:ln>
        </p:spPr>
      </p:pic>
      <p:pic>
        <p:nvPicPr>
          <p:cNvPr id="40964" name="Picture 4" descr="smalborg[1]"/>
          <p:cNvPicPr>
            <a:picLocks noChangeAspect="1" noChangeArrowheads="1" noCrop="1"/>
          </p:cNvPicPr>
          <p:nvPr/>
        </p:nvPicPr>
        <p:blipFill>
          <a:blip r:embed="rId5" cstate="print"/>
          <a:srcRect/>
          <a:stretch>
            <a:fillRect/>
          </a:stretch>
        </p:blipFill>
        <p:spPr bwMode="auto">
          <a:xfrm>
            <a:off x="0" y="14288"/>
            <a:ext cx="9144000" cy="214312"/>
          </a:xfrm>
          <a:prstGeom prst="rect">
            <a:avLst/>
          </a:prstGeom>
          <a:noFill/>
          <a:ln w="9525">
            <a:noFill/>
            <a:miter lim="800000"/>
            <a:headEnd/>
            <a:tailEnd/>
          </a:ln>
        </p:spPr>
      </p:pic>
      <p:pic>
        <p:nvPicPr>
          <p:cNvPr id="40965" name="Picture 5" descr="smalborg[1]"/>
          <p:cNvPicPr>
            <a:picLocks noChangeAspect="1" noChangeArrowheads="1" noCrop="1"/>
          </p:cNvPicPr>
          <p:nvPr/>
        </p:nvPicPr>
        <p:blipFill>
          <a:blip r:embed="rId5" cstate="print"/>
          <a:srcRect/>
          <a:stretch>
            <a:fillRect/>
          </a:stretch>
        </p:blipFill>
        <p:spPr bwMode="auto">
          <a:xfrm rot="5400000">
            <a:off x="-3352800" y="3505200"/>
            <a:ext cx="6858000" cy="152400"/>
          </a:xfrm>
          <a:prstGeom prst="rect">
            <a:avLst/>
          </a:prstGeom>
          <a:noFill/>
          <a:ln w="9525">
            <a:noFill/>
            <a:miter lim="800000"/>
            <a:headEnd/>
            <a:tailEnd/>
          </a:ln>
        </p:spPr>
      </p:pic>
      <p:pic>
        <p:nvPicPr>
          <p:cNvPr id="40966" name="Picture 6" descr="smalborg[1]"/>
          <p:cNvPicPr>
            <a:picLocks noChangeAspect="1" noChangeArrowheads="1" noCrop="1"/>
          </p:cNvPicPr>
          <p:nvPr/>
        </p:nvPicPr>
        <p:blipFill>
          <a:blip r:embed="rId5" cstate="print"/>
          <a:srcRect/>
          <a:stretch>
            <a:fillRect/>
          </a:stretch>
        </p:blipFill>
        <p:spPr bwMode="auto">
          <a:xfrm rot="5400000">
            <a:off x="5638800" y="3505200"/>
            <a:ext cx="6858000" cy="152400"/>
          </a:xfrm>
          <a:prstGeom prst="rect">
            <a:avLst/>
          </a:prstGeom>
          <a:noFill/>
          <a:ln w="9525">
            <a:noFill/>
            <a:miter lim="800000"/>
            <a:headEnd/>
            <a:tailEnd/>
          </a:ln>
        </p:spPr>
      </p:pic>
      <p:pic>
        <p:nvPicPr>
          <p:cNvPr id="40969" name="Picture 9" descr="ANd9GcSqMD-oMg7wkr2xZEg0jMtWcIAHuZzgyR7SCg58XBk4E3R_p-vEHA"/>
          <p:cNvPicPr>
            <a:picLocks noChangeAspect="1" noChangeArrowheads="1"/>
          </p:cNvPicPr>
          <p:nvPr/>
        </p:nvPicPr>
        <p:blipFill>
          <a:blip r:embed="rId6" cstate="print"/>
          <a:srcRect/>
          <a:stretch>
            <a:fillRect/>
          </a:stretch>
        </p:blipFill>
        <p:spPr bwMode="auto">
          <a:xfrm>
            <a:off x="304800" y="381000"/>
            <a:ext cx="8382000" cy="6477000"/>
          </a:xfrm>
          <a:prstGeom prst="rect">
            <a:avLst/>
          </a:prstGeom>
          <a:noFill/>
        </p:spPr>
      </p:pic>
      <p:sp>
        <p:nvSpPr>
          <p:cNvPr id="40970" name="WordArt 10"/>
          <p:cNvSpPr>
            <a:spLocks noChangeArrowheads="1" noChangeShapeType="1" noTextEdit="1"/>
          </p:cNvSpPr>
          <p:nvPr/>
        </p:nvSpPr>
        <p:spPr bwMode="auto">
          <a:xfrm>
            <a:off x="2286000" y="2971800"/>
            <a:ext cx="4572000" cy="1600200"/>
          </a:xfrm>
          <a:prstGeom prst="rect">
            <a:avLst/>
          </a:prstGeom>
        </p:spPr>
        <p:txBody>
          <a:bodyPr wrap="none" fromWordArt="1">
            <a:prstTxWarp prst="textPlain">
              <a:avLst>
                <a:gd name="adj" fmla="val 50000"/>
              </a:avLst>
            </a:prstTxWarp>
          </a:bodyPr>
          <a:lstStyle/>
          <a:p>
            <a:r>
              <a:rPr lang="en-US" sz="3600" kern="10">
                <a:ln w="9525">
                  <a:solidFill>
                    <a:srgbClr val="0033CC"/>
                  </a:solidFill>
                  <a:round/>
                  <a:headEnd/>
                  <a:tailEnd/>
                </a:ln>
                <a:solidFill>
                  <a:srgbClr val="0033CC"/>
                </a:solidFill>
                <a:latin typeface="Times New Roman"/>
                <a:cs typeface="Times New Roman"/>
              </a:rPr>
              <a:t>Nhiệt cần cho sự sống</a:t>
            </a:r>
          </a:p>
        </p:txBody>
      </p:sp>
      <p:sp>
        <p:nvSpPr>
          <p:cNvPr id="40971" name="WordArt 11"/>
          <p:cNvSpPr>
            <a:spLocks noChangeArrowheads="1" noChangeShapeType="1" noTextEdit="1"/>
          </p:cNvSpPr>
          <p:nvPr/>
        </p:nvSpPr>
        <p:spPr bwMode="auto">
          <a:xfrm>
            <a:off x="3276600" y="2057400"/>
            <a:ext cx="2209800" cy="685800"/>
          </a:xfrm>
          <a:prstGeom prst="rect">
            <a:avLst/>
          </a:prstGeom>
        </p:spPr>
        <p:txBody>
          <a:bodyPr wrap="none" fromWordArt="1">
            <a:prstTxWarp prst="textPlain">
              <a:avLst>
                <a:gd name="adj" fmla="val 50000"/>
              </a:avLst>
            </a:prstTxWarp>
          </a:bodyPr>
          <a:lstStyle/>
          <a:p>
            <a:r>
              <a:rPr lang="en-US" sz="3600" kern="10">
                <a:ln w="9525">
                  <a:solidFill>
                    <a:srgbClr val="FF0000"/>
                  </a:solidFill>
                  <a:round/>
                  <a:headEnd/>
                  <a:tailEnd/>
                </a:ln>
                <a:solidFill>
                  <a:srgbClr val="FF0000"/>
                </a:solidFill>
                <a:latin typeface="Times New Roman"/>
                <a:cs typeface="Times New Roman"/>
              </a:rPr>
              <a:t>Bài mới</a:t>
            </a:r>
          </a:p>
        </p:txBody>
      </p:sp>
      <p:pic>
        <p:nvPicPr>
          <p:cNvPr id="40972" name="Picture 12" descr="globe22[1]"/>
          <p:cNvPicPr>
            <a:picLocks noChangeAspect="1" noChangeArrowheads="1" noCrop="1"/>
          </p:cNvPicPr>
          <p:nvPr/>
        </p:nvPicPr>
        <p:blipFill>
          <a:blip r:embed="rId7" cstate="print"/>
          <a:srcRect/>
          <a:stretch>
            <a:fillRect/>
          </a:stretch>
        </p:blipFill>
        <p:spPr bwMode="auto">
          <a:xfrm>
            <a:off x="3810000" y="4648200"/>
            <a:ext cx="2209800" cy="1828800"/>
          </a:xfrm>
          <a:prstGeom prst="rect">
            <a:avLst/>
          </a:prstGeom>
          <a:noFill/>
        </p:spPr>
      </p:pic>
    </p:spTree>
  </p:cSld>
  <p:clrMapOvr>
    <a:masterClrMapping/>
  </p:clrMapOvr>
  <p:transition spd="med">
    <p:split orient="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272" fill="hold"/>
                                        <p:tgtEl>
                                          <p:spTgt spid="409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96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endParaRPr lang="en-US"/>
          </a:p>
        </p:txBody>
      </p:sp>
      <p:sp>
        <p:nvSpPr>
          <p:cNvPr id="149507" name="Rectangle 3"/>
          <p:cNvSpPr>
            <a:spLocks noGrp="1" noChangeArrowheads="1"/>
          </p:cNvSpPr>
          <p:nvPr>
            <p:ph type="body" idx="1"/>
          </p:nvPr>
        </p:nvSpPr>
        <p:spPr/>
        <p:txBody>
          <a:bodyPr/>
          <a:lstStyle/>
          <a:p>
            <a:endParaRPr lang="en-US"/>
          </a:p>
        </p:txBody>
      </p:sp>
      <p:pic>
        <p:nvPicPr>
          <p:cNvPr id="149508" name="Picture 4" descr="xemanhdep"/>
          <p:cNvPicPr>
            <a:picLocks noChangeAspect="1" noChangeArrowheads="1" noCrop="1"/>
          </p:cNvPicPr>
          <p:nvPr/>
        </p:nvPicPr>
        <p:blipFill>
          <a:blip r:embed="rId4" cstate="print"/>
          <a:srcRect/>
          <a:stretch>
            <a:fillRect/>
          </a:stretch>
        </p:blipFill>
        <p:spPr bwMode="auto">
          <a:xfrm>
            <a:off x="0" y="0"/>
            <a:ext cx="9144000" cy="6858000"/>
          </a:xfrm>
          <a:prstGeom prst="rect">
            <a:avLst/>
          </a:prstGeom>
          <a:noFill/>
        </p:spPr>
      </p:pic>
      <p:pic>
        <p:nvPicPr>
          <p:cNvPr id="149509" name="Ngoi_Ben_Em.mp3">
            <a:hlinkClick r:id="" action="ppaction://media"/>
          </p:cNvPr>
          <p:cNvPicPr>
            <a:picLocks noRot="1" noChangeAspect="1" noChangeArrowheads="1"/>
          </p:cNvPicPr>
          <p:nvPr>
            <a:audioFile r:link="rId1"/>
          </p:nvPr>
        </p:nvPicPr>
        <p:blipFill>
          <a:blip r:embed="rId5" cstate="print"/>
          <a:srcRect/>
          <a:stretch>
            <a:fillRect/>
          </a:stretch>
        </p:blipFill>
        <p:spPr bwMode="auto">
          <a:xfrm>
            <a:off x="0" y="6553200"/>
            <a:ext cx="304800" cy="304800"/>
          </a:xfrm>
          <a:prstGeom prst="rect">
            <a:avLst/>
          </a:prstGeom>
          <a:noFill/>
        </p:spPr>
      </p:pic>
      <p:sp>
        <p:nvSpPr>
          <p:cNvPr id="149510" name="WordArt 6"/>
          <p:cNvSpPr>
            <a:spLocks noChangeArrowheads="1" noChangeShapeType="1" noTextEdit="1"/>
          </p:cNvSpPr>
          <p:nvPr/>
        </p:nvSpPr>
        <p:spPr bwMode="auto">
          <a:xfrm>
            <a:off x="228600" y="304800"/>
            <a:ext cx="8686800" cy="2743200"/>
          </a:xfrm>
          <a:prstGeom prst="rect">
            <a:avLst/>
          </a:prstGeom>
        </p:spPr>
        <p:txBody>
          <a:bodyPr wrap="none" fromWordArt="1">
            <a:prstTxWarp prst="textPlain">
              <a:avLst>
                <a:gd name="adj" fmla="val 50000"/>
              </a:avLst>
            </a:prstTxWarp>
            <a:scene3d>
              <a:camera prst="legacyObliqueTopRight"/>
              <a:lightRig rig="legacyFlat1" dir="t"/>
            </a:scene3d>
            <a:sp3d extrusionH="430200" prstMaterial="legacyPlastic">
              <a:extrusionClr>
                <a:srgbClr val="FFCC00"/>
              </a:extrusionClr>
            </a:sp3d>
          </a:bodyPr>
          <a:lstStyle/>
          <a:p>
            <a:r>
              <a:rPr lang="vi-VN" sz="3600" kern="10">
                <a:ln w="9525">
                  <a:round/>
                  <a:headEnd/>
                  <a:tailEnd/>
                </a:ln>
                <a:solidFill>
                  <a:srgbClr val="00FF00"/>
                </a:solidFill>
                <a:latin typeface="Times New Roman"/>
                <a:cs typeface="Times New Roman"/>
              </a:rPr>
              <a:t>Hoạt động 1</a:t>
            </a:r>
          </a:p>
          <a:p>
            <a:r>
              <a:rPr lang="vi-VN" sz="3600" kern="10">
                <a:ln w="9525">
                  <a:round/>
                  <a:headEnd/>
                  <a:tailEnd/>
                </a:ln>
                <a:solidFill>
                  <a:srgbClr val="00FF00"/>
                </a:solidFill>
                <a:latin typeface="Times New Roman"/>
                <a:cs typeface="Times New Roman"/>
              </a:rPr>
              <a:t>Sự ảnh hưởng của nhiệt độ đến mọi sinh vật </a:t>
            </a:r>
            <a:endParaRPr lang="en-US" sz="3600" kern="10">
              <a:ln w="9525">
                <a:round/>
                <a:headEnd/>
                <a:tailEnd/>
              </a:ln>
              <a:solidFill>
                <a:srgbClr val="00FF00"/>
              </a:solidFill>
              <a:latin typeface="Times New Roman"/>
              <a:cs typeface="Times New Roman"/>
            </a:endParaRPr>
          </a:p>
        </p:txBody>
      </p:sp>
    </p:spTree>
  </p:cSld>
  <p:clrMapOvr>
    <a:masterClrMapping/>
  </p:clrMapOvr>
  <p:transition spd="med">
    <p:split orient="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013" fill="hold"/>
                                        <p:tgtEl>
                                          <p:spTgt spid="149509"/>
                                        </p:tgtEl>
                                      </p:cBhvr>
                                    </p:cmd>
                                  </p:childTnLst>
                                </p:cTn>
                              </p:par>
                            </p:childTnLst>
                          </p:cTn>
                        </p:par>
                        <p:par>
                          <p:cTn id="7" fill="hold">
                            <p:stCondLst>
                              <p:cond delay="241013"/>
                            </p:stCondLst>
                            <p:childTnLst>
                              <p:par>
                                <p:cTn id="8" presetID="20" presetClass="entr" presetSubtype="0" fill="hold" grpId="0" nodeType="afterEffect">
                                  <p:stCondLst>
                                    <p:cond delay="0"/>
                                  </p:stCondLst>
                                  <p:childTnLst>
                                    <p:set>
                                      <p:cBhvr>
                                        <p:cTn id="9" dur="1" fill="hold">
                                          <p:stCondLst>
                                            <p:cond delay="0"/>
                                          </p:stCondLst>
                                        </p:cTn>
                                        <p:tgtEl>
                                          <p:spTgt spid="149510"/>
                                        </p:tgtEl>
                                        <p:attrNameLst>
                                          <p:attrName>style.visibility</p:attrName>
                                        </p:attrNameLst>
                                      </p:cBhvr>
                                      <p:to>
                                        <p:strVal val="visible"/>
                                      </p:to>
                                    </p:set>
                                    <p:animEffect transition="in" filter="wedge">
                                      <p:cBhvr>
                                        <p:cTn id="10" dur="20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49509"/>
                </p:tgtEl>
              </p:cMediaNode>
            </p:audio>
          </p:childTnLst>
        </p:cTn>
      </p:par>
    </p:tnLst>
    <p:bldLst>
      <p:bldP spid="1495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ANd9GcRiEhiPTl0mkFZjJ3Gg-JbuGlEe8ERW9tXgZKR4zta7rU4TvCes"/>
          <p:cNvPicPr>
            <a:picLocks noChangeAspect="1" noChangeArrowheads="1"/>
          </p:cNvPicPr>
          <p:nvPr/>
        </p:nvPicPr>
        <p:blipFill>
          <a:blip r:embed="rId3" cstate="print"/>
          <a:srcRect/>
          <a:stretch>
            <a:fillRect/>
          </a:stretch>
        </p:blipFill>
        <p:spPr bwMode="auto">
          <a:xfrm>
            <a:off x="0" y="-49213"/>
            <a:ext cx="9144000" cy="6907213"/>
          </a:xfrm>
          <a:prstGeom prst="rect">
            <a:avLst/>
          </a:prstGeom>
          <a:noFill/>
          <a:ln w="76200">
            <a:solidFill>
              <a:srgbClr val="000000"/>
            </a:solidFill>
            <a:miter lim="800000"/>
            <a:headEnd/>
            <a:tailEnd/>
          </a:ln>
        </p:spPr>
      </p:pic>
      <p:sp>
        <p:nvSpPr>
          <p:cNvPr id="36868" name="WordArt 4"/>
          <p:cNvSpPr>
            <a:spLocks noChangeArrowheads="1" noChangeShapeType="1" noTextEdit="1"/>
          </p:cNvSpPr>
          <p:nvPr/>
        </p:nvSpPr>
        <p:spPr bwMode="auto">
          <a:xfrm>
            <a:off x="3033713" y="1838325"/>
            <a:ext cx="4052887" cy="2276475"/>
          </a:xfrm>
          <a:prstGeom prst="rect">
            <a:avLst/>
          </a:prstGeom>
        </p:spPr>
        <p:txBody>
          <a:bodyPr wrap="none" fromWordArt="1">
            <a:prstTxWarp prst="textPlain">
              <a:avLst>
                <a:gd name="adj" fmla="val 50000"/>
              </a:avLst>
            </a:prstTxWarp>
          </a:bodyPr>
          <a:lstStyle/>
          <a:p>
            <a:r>
              <a:rPr lang="it-IT" sz="3600" kern="10">
                <a:ln w="57150">
                  <a:solidFill>
                    <a:srgbClr val="FF0000"/>
                  </a:solidFill>
                  <a:round/>
                  <a:headEnd/>
                  <a:tailEnd/>
                </a:ln>
                <a:solidFill>
                  <a:srgbClr val="0033CC"/>
                </a:solidFill>
                <a:latin typeface="Times New Roman"/>
                <a:cs typeface="Times New Roman"/>
              </a:rPr>
              <a:t>Trò chơi</a:t>
            </a:r>
          </a:p>
          <a:p>
            <a:r>
              <a:rPr lang="it-IT" sz="3600" kern="10">
                <a:ln w="57150">
                  <a:solidFill>
                    <a:srgbClr val="FF0000"/>
                  </a:solidFill>
                  <a:round/>
                  <a:headEnd/>
                  <a:tailEnd/>
                </a:ln>
                <a:solidFill>
                  <a:srgbClr val="0033CC"/>
                </a:solidFill>
                <a:latin typeface="Times New Roman"/>
                <a:cs typeface="Times New Roman"/>
              </a:rPr>
              <a:t>Ai nhanh,ai đúng</a:t>
            </a:r>
            <a:endParaRPr lang="en-US" sz="3600" kern="10">
              <a:ln w="57150">
                <a:solidFill>
                  <a:srgbClr val="FF0000"/>
                </a:solidFill>
                <a:round/>
                <a:headEnd/>
                <a:tailEnd/>
              </a:ln>
              <a:solidFill>
                <a:srgbClr val="0033CC"/>
              </a:solidFill>
              <a:latin typeface="Times New Roman"/>
              <a:cs typeface="Times New Roman"/>
            </a:endParaRPr>
          </a:p>
        </p:txBody>
      </p:sp>
    </p:spTree>
  </p:cSld>
  <p:clrMapOvr>
    <a:masterClrMapping/>
  </p:clrMapOvr>
  <p:transition spd="med">
    <p:split orient="vert"/>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pic>
        <p:nvPicPr>
          <p:cNvPr id="45060" name="Picture 4" descr="ANd9GcTxKOlP7D3w23qAex0T7_62KAmCaqCLM0t-de9m2JYJ5kAGhKrulg"/>
          <p:cNvPicPr>
            <a:picLocks noChangeAspect="1" noChangeArrowheads="1"/>
          </p:cNvPicPr>
          <p:nvPr>
            <p:ph type="body" idx="1"/>
          </p:nvPr>
        </p:nvPicPr>
        <p:blipFill>
          <a:blip r:embed="rId3" cstate="print"/>
          <a:srcRect/>
          <a:stretch>
            <a:fillRect/>
          </a:stretch>
        </p:blipFill>
        <p:spPr>
          <a:xfrm>
            <a:off x="0" y="0"/>
            <a:ext cx="9144000" cy="6858000"/>
          </a:xfrm>
          <a:noFill/>
          <a:ln/>
        </p:spPr>
      </p:pic>
      <p:sp>
        <p:nvSpPr>
          <p:cNvPr id="45061" name="Text Box 5"/>
          <p:cNvSpPr txBox="1">
            <a:spLocks noChangeArrowheads="1"/>
          </p:cNvSpPr>
          <p:nvPr/>
        </p:nvSpPr>
        <p:spPr bwMode="auto">
          <a:xfrm>
            <a:off x="457200" y="381000"/>
            <a:ext cx="7315200" cy="4876800"/>
          </a:xfrm>
          <a:prstGeom prst="rect">
            <a:avLst/>
          </a:prstGeom>
          <a:noFill/>
          <a:ln w="9525">
            <a:noFill/>
            <a:miter lim="800000"/>
            <a:headEnd/>
            <a:tailEnd/>
          </a:ln>
          <a:effectLst/>
        </p:spPr>
        <p:txBody>
          <a:bodyPr>
            <a:spAutoFit/>
          </a:bodyPr>
          <a:lstStyle/>
          <a:p>
            <a:pPr algn="l">
              <a:spcBef>
                <a:spcPct val="50000"/>
              </a:spcBef>
            </a:pPr>
            <a:r>
              <a:rPr lang="en-US" sz="5400"/>
              <a:t>           </a:t>
            </a:r>
            <a:r>
              <a:rPr lang="en-US" sz="5400">
                <a:solidFill>
                  <a:srgbClr val="0033CC"/>
                </a:solidFill>
              </a:rPr>
              <a:t>Luật chơi:</a:t>
            </a:r>
          </a:p>
          <a:p>
            <a:pPr algn="l">
              <a:spcBef>
                <a:spcPct val="50000"/>
              </a:spcBef>
            </a:pPr>
            <a:r>
              <a:rPr lang="en-US" sz="3600" b="1">
                <a:solidFill>
                  <a:srgbClr val="0033CC"/>
                </a:solidFill>
              </a:rPr>
              <a:t>   </a:t>
            </a:r>
            <a:r>
              <a:rPr lang="en-US" sz="4000" b="1">
                <a:solidFill>
                  <a:srgbClr val="0033CC"/>
                </a:solidFill>
              </a:rPr>
              <a:t>Các thành viên đại diện cho tổ quan sát các bức tranh cho kỹ và sắp xếp lại cho đúng theo yêu cầu. Tổ nào sắp xếp nhanh và đúng tổ đó sẽ chiến thắng</a:t>
            </a:r>
            <a:r>
              <a:rPr lang="en-US" sz="4000" b="1"/>
              <a:t>.</a:t>
            </a:r>
          </a:p>
        </p:txBody>
      </p:sp>
      <p:pic>
        <p:nvPicPr>
          <p:cNvPr id="45062" name="Picture 6" descr="0003-3"/>
          <p:cNvPicPr>
            <a:picLocks noChangeAspect="1" noChangeArrowheads="1" noCrop="1"/>
          </p:cNvPicPr>
          <p:nvPr/>
        </p:nvPicPr>
        <p:blipFill>
          <a:blip r:embed="rId4" cstate="print"/>
          <a:srcRect/>
          <a:stretch>
            <a:fillRect/>
          </a:stretch>
        </p:blipFill>
        <p:spPr bwMode="auto">
          <a:xfrm flipH="1">
            <a:off x="6934200" y="2057400"/>
            <a:ext cx="1676400" cy="1981200"/>
          </a:xfrm>
          <a:prstGeom prst="rect">
            <a:avLst/>
          </a:prstGeom>
          <a:noFill/>
          <a:ln w="9525">
            <a:noFill/>
            <a:miter lim="800000"/>
            <a:headEnd/>
            <a:tailEnd/>
          </a:ln>
        </p:spPr>
      </p:pic>
    </p:spTree>
  </p:cSld>
  <p:clrMapOvr>
    <a:masterClrMapping/>
  </p:clrMapOvr>
  <p:transition spd="med">
    <p:split orient="vert"/>
    <p:sndAc>
      <p:stSnd>
        <p:snd r:embed="rId2" name="chimes.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5097"/>
  <p:tag name="VIOLETTITLE" val="khoa học nhiệt cần cho sự sống"/>
  <p:tag name="VIOLETLESSON" val="52"/>
  <p:tag name="VIOLETCATID" val="8048925"/>
  <p:tag name="VIOLETSUBJECT" val="Khoa học 4"/>
  <p:tag name="VIOLETSOURCE" val="dương thuyết giang"/>
  <p:tag name="VIOLETAUTHORID" val="4766549"/>
  <p:tag name="VIOLETAUTHORNAME" val="Dương Thuyết Giang"/>
  <p:tag name="VIOLETAUTHORAVATAR" val="4/766/549/avatar.jpg"/>
  <p:tag name="VIOLETAUTHORADDRESS" val="mẫu giáo hoa hồng - hậu giang"/>
  <p:tag name="VIOLETAUTHORHOMEPAGE" val="http://violet.vn/nhagiang2007"/>
  <p:tag name="VIOLETDATE" val="2012-02-09 04:32:37"/>
  <p:tag name="VIOLETHIT" val="1732"/>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cene3d>
          <a:camera prst="legacyObliqueTopRight"/>
          <a:lightRig rig="legacyFlat1" dir="t"/>
        </a:scene3d>
        <a:sp3d extrusionH="430200" prstMaterial="legacyPlastic">
          <a:bevelT w="13500" h="13500" prst="angle"/>
          <a:bevelB w="13500" h="13500" prst="angle"/>
          <a:extrusionClr>
            <a:srgbClr val="FF0000"/>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cene3d>
          <a:camera prst="legacyObliqueTopRight"/>
          <a:lightRig rig="legacyFlat1" dir="t"/>
        </a:scene3d>
        <a:sp3d extrusionH="430200" prstMaterial="legacyPlastic">
          <a:bevelT w="13500" h="13500" prst="angle"/>
          <a:bevelB w="13500" h="13500" prst="angle"/>
          <a:extrusionClr>
            <a:srgbClr val="FF0000"/>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2178</TotalTime>
  <Words>1009</Words>
  <Application>Microsoft Office PowerPoint</Application>
  <PresentationFormat>On-screen Show (4:3)</PresentationFormat>
  <Paragraphs>133</Paragraphs>
  <Slides>51</Slides>
  <Notes>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.VnArial</vt:lpstr>
      <vt:lpstr>VNI-Times</vt:lpstr>
      <vt:lpstr>.Vn3DH</vt:lpstr>
      <vt:lpstr>.VnArialH</vt:lpstr>
      <vt:lpstr>.VnSouthernH</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VipComp</dc:creator>
  <cp:lastModifiedBy>Administrator</cp:lastModifiedBy>
  <cp:revision>71</cp:revision>
  <dcterms:created xsi:type="dcterms:W3CDTF">2011-02-16T06:14:21Z</dcterms:created>
  <dcterms:modified xsi:type="dcterms:W3CDTF">2017-03-13T03:01:50Z</dcterms:modified>
</cp:coreProperties>
</file>